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Lst>
  <p:sldIdLst>
    <p:sldId id="265" r:id="rId6"/>
    <p:sldId id="257" r:id="rId7"/>
    <p:sldId id="263" r:id="rId8"/>
    <p:sldId id="264" r:id="rId9"/>
    <p:sldId id="270" r:id="rId10"/>
    <p:sldId id="259" r:id="rId11"/>
    <p:sldId id="266" r:id="rId12"/>
    <p:sldId id="269" r:id="rId13"/>
    <p:sldId id="271" r:id="rId14"/>
    <p:sldId id="267" r:id="rId15"/>
    <p:sldId id="260" r:id="rId16"/>
    <p:sldId id="25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D75"/>
    <a:srgbClr val="EC5D5A"/>
    <a:srgbClr val="F74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1A991-2F7A-4D7F-9F05-8AD4059CF0BE}" v="399" dt="2019-09-30T08:14:19.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a De Moura Pallone" userId="a915b019-d1a6-4520-8d20-b4d410b304fb" providerId="ADAL" clId="{A2B1A991-2F7A-4D7F-9F05-8AD4059CF0BE}"/>
    <pc:docChg chg="undo redo custSel mod addSld delSld modSld sldOrd modMainMaster">
      <pc:chgData name="Luiza De Moura Pallone" userId="a915b019-d1a6-4520-8d20-b4d410b304fb" providerId="ADAL" clId="{A2B1A991-2F7A-4D7F-9F05-8AD4059CF0BE}" dt="2019-09-30T11:51:15.854" v="12464" actId="1076"/>
      <pc:docMkLst>
        <pc:docMk/>
      </pc:docMkLst>
      <pc:sldChg chg="addSp delSp modSp">
        <pc:chgData name="Luiza De Moura Pallone" userId="a915b019-d1a6-4520-8d20-b4d410b304fb" providerId="ADAL" clId="{A2B1A991-2F7A-4D7F-9F05-8AD4059CF0BE}" dt="2019-09-30T11:32:21.288" v="12026" actId="20577"/>
        <pc:sldMkLst>
          <pc:docMk/>
          <pc:sldMk cId="804536700" sldId="257"/>
        </pc:sldMkLst>
        <pc:spChg chg="mod">
          <ac:chgData name="Luiza De Moura Pallone" userId="a915b019-d1a6-4520-8d20-b4d410b304fb" providerId="ADAL" clId="{A2B1A991-2F7A-4D7F-9F05-8AD4059CF0BE}" dt="2019-09-27T08:05:16.035" v="1999" actId="108"/>
          <ac:spMkLst>
            <pc:docMk/>
            <pc:sldMk cId="804536700" sldId="257"/>
            <ac:spMk id="2" creationId="{19C222EE-8A51-4ABC-8670-40B76157754F}"/>
          </ac:spMkLst>
        </pc:spChg>
        <pc:spChg chg="del mod">
          <ac:chgData name="Luiza De Moura Pallone" userId="a915b019-d1a6-4520-8d20-b4d410b304fb" providerId="ADAL" clId="{A2B1A991-2F7A-4D7F-9F05-8AD4059CF0BE}" dt="2019-09-26T08:15:26.827" v="129" actId="478"/>
          <ac:spMkLst>
            <pc:docMk/>
            <pc:sldMk cId="804536700" sldId="257"/>
            <ac:spMk id="3" creationId="{7386BDE4-3C34-436C-B047-3E3E17082D10}"/>
          </ac:spMkLst>
        </pc:spChg>
        <pc:spChg chg="add mod">
          <ac:chgData name="Luiza De Moura Pallone" userId="a915b019-d1a6-4520-8d20-b4d410b304fb" providerId="ADAL" clId="{A2B1A991-2F7A-4D7F-9F05-8AD4059CF0BE}" dt="2019-09-30T11:32:21.288" v="12026" actId="20577"/>
          <ac:spMkLst>
            <pc:docMk/>
            <pc:sldMk cId="804536700" sldId="257"/>
            <ac:spMk id="4" creationId="{13EAA766-A869-4A8C-9BF1-6BA18CE4BC2B}"/>
          </ac:spMkLst>
        </pc:spChg>
        <pc:picChg chg="add del mod">
          <ac:chgData name="Luiza De Moura Pallone" userId="a915b019-d1a6-4520-8d20-b4d410b304fb" providerId="ADAL" clId="{A2B1A991-2F7A-4D7F-9F05-8AD4059CF0BE}" dt="2019-09-24T08:48:52.347" v="45" actId="478"/>
          <ac:picMkLst>
            <pc:docMk/>
            <pc:sldMk cId="804536700" sldId="257"/>
            <ac:picMk id="4" creationId="{57DA81A9-A699-4CF5-98E0-1BACFCA6BBCB}"/>
          </ac:picMkLst>
        </pc:picChg>
      </pc:sldChg>
      <pc:sldChg chg="addSp delSp modSp add ord setBg">
        <pc:chgData name="Luiza De Moura Pallone" userId="a915b019-d1a6-4520-8d20-b4d410b304fb" providerId="ADAL" clId="{A2B1A991-2F7A-4D7F-9F05-8AD4059CF0BE}" dt="2019-09-29T17:18:53.647" v="6497"/>
        <pc:sldMkLst>
          <pc:docMk/>
          <pc:sldMk cId="3953253666" sldId="258"/>
        </pc:sldMkLst>
        <pc:spChg chg="del">
          <ac:chgData name="Luiza De Moura Pallone" userId="a915b019-d1a6-4520-8d20-b4d410b304fb" providerId="ADAL" clId="{A2B1A991-2F7A-4D7F-9F05-8AD4059CF0BE}" dt="2019-09-26T09:05:45.774" v="599" actId="478"/>
          <ac:spMkLst>
            <pc:docMk/>
            <pc:sldMk cId="3953253666" sldId="258"/>
            <ac:spMk id="2" creationId="{19C222EE-8A51-4ABC-8670-40B76157754F}"/>
          </ac:spMkLst>
        </pc:spChg>
        <pc:spChg chg="del">
          <ac:chgData name="Luiza De Moura Pallone" userId="a915b019-d1a6-4520-8d20-b4d410b304fb" providerId="ADAL" clId="{A2B1A991-2F7A-4D7F-9F05-8AD4059CF0BE}" dt="2019-09-26T09:05:23.432" v="596" actId="478"/>
          <ac:spMkLst>
            <pc:docMk/>
            <pc:sldMk cId="3953253666" sldId="258"/>
            <ac:spMk id="4" creationId="{13EAA766-A869-4A8C-9BF1-6BA18CE4BC2B}"/>
          </ac:spMkLst>
        </pc:spChg>
        <pc:spChg chg="add del mod">
          <ac:chgData name="Luiza De Moura Pallone" userId="a915b019-d1a6-4520-8d20-b4d410b304fb" providerId="ADAL" clId="{A2B1A991-2F7A-4D7F-9F05-8AD4059CF0BE}" dt="2019-09-26T09:07:19.515" v="609" actId="478"/>
          <ac:spMkLst>
            <pc:docMk/>
            <pc:sldMk cId="3953253666" sldId="258"/>
            <ac:spMk id="5" creationId="{068BB07C-46CD-4F89-9B61-87C8D5F4A722}"/>
          </ac:spMkLst>
        </pc:spChg>
        <pc:spChg chg="add mod">
          <ac:chgData name="Luiza De Moura Pallone" userId="a915b019-d1a6-4520-8d20-b4d410b304fb" providerId="ADAL" clId="{A2B1A991-2F7A-4D7F-9F05-8AD4059CF0BE}" dt="2019-09-27T08:06:09.870" v="2010" actId="108"/>
          <ac:spMkLst>
            <pc:docMk/>
            <pc:sldMk cId="3953253666" sldId="258"/>
            <ac:spMk id="7" creationId="{67ACA255-C784-4D4B-BB54-AEC35FB02FA8}"/>
          </ac:spMkLst>
        </pc:spChg>
        <pc:spChg chg="add del">
          <ac:chgData name="Luiza De Moura Pallone" userId="a915b019-d1a6-4520-8d20-b4d410b304fb" providerId="ADAL" clId="{A2B1A991-2F7A-4D7F-9F05-8AD4059CF0BE}" dt="2019-09-26T09:06:35.379" v="606"/>
          <ac:spMkLst>
            <pc:docMk/>
            <pc:sldMk cId="3953253666" sldId="258"/>
            <ac:spMk id="9" creationId="{759F60BA-0CF3-40D0-8CB3-4C014A2BE015}"/>
          </ac:spMkLst>
        </pc:spChg>
        <pc:spChg chg="add del">
          <ac:chgData name="Luiza De Moura Pallone" userId="a915b019-d1a6-4520-8d20-b4d410b304fb" providerId="ADAL" clId="{A2B1A991-2F7A-4D7F-9F05-8AD4059CF0BE}" dt="2019-09-26T09:06:39.201" v="608" actId="478"/>
          <ac:spMkLst>
            <pc:docMk/>
            <pc:sldMk cId="3953253666" sldId="258"/>
            <ac:spMk id="11" creationId="{4B8C9497-B2F5-49BC-A2CC-E72C920C0E4B}"/>
          </ac:spMkLst>
        </pc:spChg>
        <pc:spChg chg="add mod">
          <ac:chgData name="Luiza De Moura Pallone" userId="a915b019-d1a6-4520-8d20-b4d410b304fb" providerId="ADAL" clId="{A2B1A991-2F7A-4D7F-9F05-8AD4059CF0BE}" dt="2019-09-26T09:24:57.200" v="1018" actId="20577"/>
          <ac:spMkLst>
            <pc:docMk/>
            <pc:sldMk cId="3953253666" sldId="258"/>
            <ac:spMk id="14" creationId="{106D0912-BBC3-4E65-9EA4-F5B64AA2BF91}"/>
          </ac:spMkLst>
        </pc:spChg>
        <pc:graphicFrameChg chg="add del mod modGraphic">
          <ac:chgData name="Luiza De Moura Pallone" userId="a915b019-d1a6-4520-8d20-b4d410b304fb" providerId="ADAL" clId="{A2B1A991-2F7A-4D7F-9F05-8AD4059CF0BE}" dt="2019-09-26T09:06:21.944" v="604" actId="478"/>
          <ac:graphicFrameMkLst>
            <pc:docMk/>
            <pc:sldMk cId="3953253666" sldId="258"/>
            <ac:graphicFrameMk id="3" creationId="{03A7DBDA-272D-448D-90AF-61431B94B7F3}"/>
          </ac:graphicFrameMkLst>
        </pc:graphicFrameChg>
        <pc:graphicFrameChg chg="add del">
          <ac:chgData name="Luiza De Moura Pallone" userId="a915b019-d1a6-4520-8d20-b4d410b304fb" providerId="ADAL" clId="{A2B1A991-2F7A-4D7F-9F05-8AD4059CF0BE}" dt="2019-09-26T09:06:35.379" v="606"/>
          <ac:graphicFrameMkLst>
            <pc:docMk/>
            <pc:sldMk cId="3953253666" sldId="258"/>
            <ac:graphicFrameMk id="8" creationId="{536616F9-E83D-4BF4-B1F9-E615FB6EC221}"/>
          </ac:graphicFrameMkLst>
        </pc:graphicFrameChg>
        <pc:graphicFrameChg chg="add del">
          <ac:chgData name="Luiza De Moura Pallone" userId="a915b019-d1a6-4520-8d20-b4d410b304fb" providerId="ADAL" clId="{A2B1A991-2F7A-4D7F-9F05-8AD4059CF0BE}" dt="2019-09-26T09:06:39.201" v="608" actId="478"/>
          <ac:graphicFrameMkLst>
            <pc:docMk/>
            <pc:sldMk cId="3953253666" sldId="258"/>
            <ac:graphicFrameMk id="10" creationId="{926BEF36-9E24-43B5-AC25-9C284D55ED08}"/>
          </ac:graphicFrameMkLst>
        </pc:graphicFrameChg>
        <pc:graphicFrameChg chg="add del">
          <ac:chgData name="Luiza De Moura Pallone" userId="a915b019-d1a6-4520-8d20-b4d410b304fb" providerId="ADAL" clId="{A2B1A991-2F7A-4D7F-9F05-8AD4059CF0BE}" dt="2019-09-26T09:07:25.978" v="613"/>
          <ac:graphicFrameMkLst>
            <pc:docMk/>
            <pc:sldMk cId="3953253666" sldId="258"/>
            <ac:graphicFrameMk id="12" creationId="{2AFE1771-8BBF-4D61-9952-631B75F0D88A}"/>
          </ac:graphicFrameMkLst>
        </pc:graphicFrameChg>
        <pc:graphicFrameChg chg="add mod modGraphic">
          <ac:chgData name="Luiza De Moura Pallone" userId="a915b019-d1a6-4520-8d20-b4d410b304fb" providerId="ADAL" clId="{A2B1A991-2F7A-4D7F-9F05-8AD4059CF0BE}" dt="2019-09-27T08:06:31.786" v="2012" actId="2084"/>
          <ac:graphicFrameMkLst>
            <pc:docMk/>
            <pc:sldMk cId="3953253666" sldId="258"/>
            <ac:graphicFrameMk id="13" creationId="{EAB0E12F-46E7-4D9C-864D-07C55DFA05DB}"/>
          </ac:graphicFrameMkLst>
        </pc:graphicFrameChg>
      </pc:sldChg>
      <pc:sldChg chg="addSp delSp modSp add setBg">
        <pc:chgData name="Luiza De Moura Pallone" userId="a915b019-d1a6-4520-8d20-b4d410b304fb" providerId="ADAL" clId="{A2B1A991-2F7A-4D7F-9F05-8AD4059CF0BE}" dt="2019-09-29T17:33:02.932" v="7381" actId="1035"/>
        <pc:sldMkLst>
          <pc:docMk/>
          <pc:sldMk cId="893941996" sldId="259"/>
        </pc:sldMkLst>
        <pc:spChg chg="mod">
          <ac:chgData name="Luiza De Moura Pallone" userId="a915b019-d1a6-4520-8d20-b4d410b304fb" providerId="ADAL" clId="{A2B1A991-2F7A-4D7F-9F05-8AD4059CF0BE}" dt="2019-09-29T17:29:24.073" v="7225" actId="6549"/>
          <ac:spMkLst>
            <pc:docMk/>
            <pc:sldMk cId="893941996" sldId="259"/>
            <ac:spMk id="2" creationId="{19C222EE-8A51-4ABC-8670-40B76157754F}"/>
          </ac:spMkLst>
        </pc:spChg>
        <pc:spChg chg="add mod">
          <ac:chgData name="Luiza De Moura Pallone" userId="a915b019-d1a6-4520-8d20-b4d410b304fb" providerId="ADAL" clId="{A2B1A991-2F7A-4D7F-9F05-8AD4059CF0BE}" dt="2019-09-29T17:32:50.096" v="7375" actId="14100"/>
          <ac:spMkLst>
            <pc:docMk/>
            <pc:sldMk cId="893941996" sldId="259"/>
            <ac:spMk id="3" creationId="{BFDB53BA-94B9-4CAC-8154-33CC89541B74}"/>
          </ac:spMkLst>
        </pc:spChg>
        <pc:spChg chg="del">
          <ac:chgData name="Luiza De Moura Pallone" userId="a915b019-d1a6-4520-8d20-b4d410b304fb" providerId="ADAL" clId="{A2B1A991-2F7A-4D7F-9F05-8AD4059CF0BE}" dt="2019-09-26T09:21:21.121" v="940" actId="478"/>
          <ac:spMkLst>
            <pc:docMk/>
            <pc:sldMk cId="893941996" sldId="259"/>
            <ac:spMk id="4" creationId="{13EAA766-A869-4A8C-9BF1-6BA18CE4BC2B}"/>
          </ac:spMkLst>
        </pc:spChg>
        <pc:spChg chg="add del">
          <ac:chgData name="Luiza De Moura Pallone" userId="a915b019-d1a6-4520-8d20-b4d410b304fb" providerId="ADAL" clId="{A2B1A991-2F7A-4D7F-9F05-8AD4059CF0BE}" dt="2019-09-26T09:21:56.276" v="942" actId="478"/>
          <ac:spMkLst>
            <pc:docMk/>
            <pc:sldMk cId="893941996" sldId="259"/>
            <ac:spMk id="5" creationId="{4EBB9F64-BD39-4A68-B5EC-C16F70401722}"/>
          </ac:spMkLst>
        </pc:spChg>
        <pc:spChg chg="add del">
          <ac:chgData name="Luiza De Moura Pallone" userId="a915b019-d1a6-4520-8d20-b4d410b304fb" providerId="ADAL" clId="{A2B1A991-2F7A-4D7F-9F05-8AD4059CF0BE}" dt="2019-09-26T09:21:56.276" v="942" actId="478"/>
          <ac:spMkLst>
            <pc:docMk/>
            <pc:sldMk cId="893941996" sldId="259"/>
            <ac:spMk id="6" creationId="{8AB83642-79BC-42BE-A993-FD166E06B59A}"/>
          </ac:spMkLst>
        </pc:spChg>
        <pc:spChg chg="add del">
          <ac:chgData name="Luiza De Moura Pallone" userId="a915b019-d1a6-4520-8d20-b4d410b304fb" providerId="ADAL" clId="{A2B1A991-2F7A-4D7F-9F05-8AD4059CF0BE}" dt="2019-09-26T09:21:56.276" v="942" actId="478"/>
          <ac:spMkLst>
            <pc:docMk/>
            <pc:sldMk cId="893941996" sldId="259"/>
            <ac:spMk id="7" creationId="{35D8E363-882B-48C5-9C6D-F8F92E642A8D}"/>
          </ac:spMkLst>
        </pc:spChg>
        <pc:graphicFrameChg chg="add del">
          <ac:chgData name="Luiza De Moura Pallone" userId="a915b019-d1a6-4520-8d20-b4d410b304fb" providerId="ADAL" clId="{A2B1A991-2F7A-4D7F-9F05-8AD4059CF0BE}" dt="2019-09-26T09:21:56.276" v="942" actId="478"/>
          <ac:graphicFrameMkLst>
            <pc:docMk/>
            <pc:sldMk cId="893941996" sldId="259"/>
            <ac:graphicFrameMk id="3" creationId="{DEB3135C-EA71-4757-AF37-45417634D73D}"/>
          </ac:graphicFrameMkLst>
        </pc:graphicFrameChg>
        <pc:graphicFrameChg chg="add del">
          <ac:chgData name="Luiza De Moura Pallone" userId="a915b019-d1a6-4520-8d20-b4d410b304fb" providerId="ADAL" clId="{A2B1A991-2F7A-4D7F-9F05-8AD4059CF0BE}" dt="2019-09-26T09:22:16.012" v="944"/>
          <ac:graphicFrameMkLst>
            <pc:docMk/>
            <pc:sldMk cId="893941996" sldId="259"/>
            <ac:graphicFrameMk id="8" creationId="{AE2E911B-2825-4F9F-B745-9E51DD7E102F}"/>
          </ac:graphicFrameMkLst>
        </pc:graphicFrameChg>
        <pc:graphicFrameChg chg="add mod modGraphic">
          <ac:chgData name="Luiza De Moura Pallone" userId="a915b019-d1a6-4520-8d20-b4d410b304fb" providerId="ADAL" clId="{A2B1A991-2F7A-4D7F-9F05-8AD4059CF0BE}" dt="2019-09-29T17:33:02.932" v="7381" actId="1035"/>
          <ac:graphicFrameMkLst>
            <pc:docMk/>
            <pc:sldMk cId="893941996" sldId="259"/>
            <ac:graphicFrameMk id="9" creationId="{EF6D3AA0-EF45-45ED-9BD6-35D81833FB04}"/>
          </ac:graphicFrameMkLst>
        </pc:graphicFrameChg>
        <pc:graphicFrameChg chg="add del">
          <ac:chgData name="Luiza De Moura Pallone" userId="a915b019-d1a6-4520-8d20-b4d410b304fb" providerId="ADAL" clId="{A2B1A991-2F7A-4D7F-9F05-8AD4059CF0BE}" dt="2019-09-26T09:27:33.147" v="1046"/>
          <ac:graphicFrameMkLst>
            <pc:docMk/>
            <pc:sldMk cId="893941996" sldId="259"/>
            <ac:graphicFrameMk id="10" creationId="{3C77EFE8-03D1-424E-BAC2-A1493D2A8969}"/>
          </ac:graphicFrameMkLst>
        </pc:graphicFrameChg>
      </pc:sldChg>
      <pc:sldChg chg="addSp delSp modSp add setBg">
        <pc:chgData name="Luiza De Moura Pallone" userId="a915b019-d1a6-4520-8d20-b4d410b304fb" providerId="ADAL" clId="{A2B1A991-2F7A-4D7F-9F05-8AD4059CF0BE}" dt="2019-09-30T11:49:18.374" v="12448" actId="1076"/>
        <pc:sldMkLst>
          <pc:docMk/>
          <pc:sldMk cId="178975559" sldId="260"/>
        </pc:sldMkLst>
        <pc:spChg chg="mod">
          <ac:chgData name="Luiza De Moura Pallone" userId="a915b019-d1a6-4520-8d20-b4d410b304fb" providerId="ADAL" clId="{A2B1A991-2F7A-4D7F-9F05-8AD4059CF0BE}" dt="2019-09-27T08:59:36.071" v="2479" actId="5793"/>
          <ac:spMkLst>
            <pc:docMk/>
            <pc:sldMk cId="178975559" sldId="260"/>
            <ac:spMk id="2" creationId="{19C222EE-8A51-4ABC-8670-40B76157754F}"/>
          </ac:spMkLst>
        </pc:spChg>
        <pc:spChg chg="add mod">
          <ac:chgData name="Luiza De Moura Pallone" userId="a915b019-d1a6-4520-8d20-b4d410b304fb" providerId="ADAL" clId="{A2B1A991-2F7A-4D7F-9F05-8AD4059CF0BE}" dt="2019-09-30T11:25:32.874" v="11919" actId="1035"/>
          <ac:spMkLst>
            <pc:docMk/>
            <pc:sldMk cId="178975559" sldId="260"/>
            <ac:spMk id="3" creationId="{53396E33-C26A-433A-9B1D-3BF934D48811}"/>
          </ac:spMkLst>
        </pc:spChg>
        <pc:spChg chg="del">
          <ac:chgData name="Luiza De Moura Pallone" userId="a915b019-d1a6-4520-8d20-b4d410b304fb" providerId="ADAL" clId="{A2B1A991-2F7A-4D7F-9F05-8AD4059CF0BE}" dt="2019-09-26T14:45:27.575" v="1113" actId="478"/>
          <ac:spMkLst>
            <pc:docMk/>
            <pc:sldMk cId="178975559" sldId="260"/>
            <ac:spMk id="4" creationId="{13EAA766-A869-4A8C-9BF1-6BA18CE4BC2B}"/>
          </ac:spMkLst>
        </pc:spChg>
        <pc:spChg chg="add del mod">
          <ac:chgData name="Luiza De Moura Pallone" userId="a915b019-d1a6-4520-8d20-b4d410b304fb" providerId="ADAL" clId="{A2B1A991-2F7A-4D7F-9F05-8AD4059CF0BE}" dt="2019-09-30T11:49:00.408" v="12434" actId="478"/>
          <ac:spMkLst>
            <pc:docMk/>
            <pc:sldMk cId="178975559" sldId="260"/>
            <ac:spMk id="7" creationId="{94121E32-B367-4986-BE66-D69B23DEB814}"/>
          </ac:spMkLst>
        </pc:spChg>
        <pc:spChg chg="add del mod">
          <ac:chgData name="Luiza De Moura Pallone" userId="a915b019-d1a6-4520-8d20-b4d410b304fb" providerId="ADAL" clId="{A2B1A991-2F7A-4D7F-9F05-8AD4059CF0BE}" dt="2019-09-30T11:48:58.792" v="12433" actId="478"/>
          <ac:spMkLst>
            <pc:docMk/>
            <pc:sldMk cId="178975559" sldId="260"/>
            <ac:spMk id="8" creationId="{CD9FCE7F-6D7C-45DB-A299-78A6CF283D34}"/>
          </ac:spMkLst>
        </pc:spChg>
        <pc:spChg chg="add del mod">
          <ac:chgData name="Luiza De Moura Pallone" userId="a915b019-d1a6-4520-8d20-b4d410b304fb" providerId="ADAL" clId="{A2B1A991-2F7A-4D7F-9F05-8AD4059CF0BE}" dt="2019-09-30T11:49:07.526" v="12442" actId="478"/>
          <ac:spMkLst>
            <pc:docMk/>
            <pc:sldMk cId="178975559" sldId="260"/>
            <ac:spMk id="9" creationId="{C77346FB-54B7-4A61-8F55-E63BF3B5A8B5}"/>
          </ac:spMkLst>
        </pc:spChg>
        <pc:spChg chg="add del mod">
          <ac:chgData name="Luiza De Moura Pallone" userId="a915b019-d1a6-4520-8d20-b4d410b304fb" providerId="ADAL" clId="{A2B1A991-2F7A-4D7F-9F05-8AD4059CF0BE}" dt="2019-09-30T11:49:04.996" v="12440" actId="478"/>
          <ac:spMkLst>
            <pc:docMk/>
            <pc:sldMk cId="178975559" sldId="260"/>
            <ac:spMk id="13" creationId="{AD02D861-A051-4A03-9FBB-49112104DB7E}"/>
          </ac:spMkLst>
        </pc:spChg>
        <pc:spChg chg="add del mod">
          <ac:chgData name="Luiza De Moura Pallone" userId="a915b019-d1a6-4520-8d20-b4d410b304fb" providerId="ADAL" clId="{A2B1A991-2F7A-4D7F-9F05-8AD4059CF0BE}" dt="2019-09-30T11:49:06.191" v="12441" actId="478"/>
          <ac:spMkLst>
            <pc:docMk/>
            <pc:sldMk cId="178975559" sldId="260"/>
            <ac:spMk id="16" creationId="{9DE9763F-99F3-4154-B9AD-C8ECA74A1C63}"/>
          </ac:spMkLst>
        </pc:spChg>
        <pc:picChg chg="add mod">
          <ac:chgData name="Luiza De Moura Pallone" userId="a915b019-d1a6-4520-8d20-b4d410b304fb" providerId="ADAL" clId="{A2B1A991-2F7A-4D7F-9F05-8AD4059CF0BE}" dt="2019-09-30T11:49:18.374" v="12448" actId="1076"/>
          <ac:picMkLst>
            <pc:docMk/>
            <pc:sldMk cId="178975559" sldId="260"/>
            <ac:picMk id="4" creationId="{F693D297-9EDD-4EE9-9F6D-18AE344E19F1}"/>
          </ac:picMkLst>
        </pc:picChg>
        <pc:picChg chg="add del mod">
          <ac:chgData name="Luiza De Moura Pallone" userId="a915b019-d1a6-4520-8d20-b4d410b304fb" providerId="ADAL" clId="{A2B1A991-2F7A-4D7F-9F05-8AD4059CF0BE}" dt="2019-09-30T11:49:02.379" v="12437" actId="478"/>
          <ac:picMkLst>
            <pc:docMk/>
            <pc:sldMk cId="178975559" sldId="260"/>
            <ac:picMk id="5" creationId="{352389B6-0699-446A-BBD5-4EF996ECCA2E}"/>
          </ac:picMkLst>
        </pc:picChg>
        <pc:picChg chg="add del mod modCrop">
          <ac:chgData name="Luiza De Moura Pallone" userId="a915b019-d1a6-4520-8d20-b4d410b304fb" providerId="ADAL" clId="{A2B1A991-2F7A-4D7F-9F05-8AD4059CF0BE}" dt="2019-09-27T08:57:15.589" v="2383" actId="478"/>
          <ac:picMkLst>
            <pc:docMk/>
            <pc:sldMk cId="178975559" sldId="260"/>
            <ac:picMk id="5" creationId="{A7E04037-AF44-4026-8BCB-8BBA40D9A751}"/>
          </ac:picMkLst>
        </pc:picChg>
        <pc:picChg chg="add del mod">
          <ac:chgData name="Luiza De Moura Pallone" userId="a915b019-d1a6-4520-8d20-b4d410b304fb" providerId="ADAL" clId="{A2B1A991-2F7A-4D7F-9F05-8AD4059CF0BE}" dt="2019-09-30T11:49:01.832" v="12436" actId="478"/>
          <ac:picMkLst>
            <pc:docMk/>
            <pc:sldMk cId="178975559" sldId="260"/>
            <ac:picMk id="6" creationId="{E455CB72-50FF-4876-BA24-DA93FE587773}"/>
          </ac:picMkLst>
        </pc:picChg>
        <pc:picChg chg="add del mod">
          <ac:chgData name="Luiza De Moura Pallone" userId="a915b019-d1a6-4520-8d20-b4d410b304fb" providerId="ADAL" clId="{A2B1A991-2F7A-4D7F-9F05-8AD4059CF0BE}" dt="2019-09-30T11:49:03.797" v="12439" actId="478"/>
          <ac:picMkLst>
            <pc:docMk/>
            <pc:sldMk cId="178975559" sldId="260"/>
            <ac:picMk id="10" creationId="{8F7914D6-DCA2-4316-B3F5-84341EDA2804}"/>
          </ac:picMkLst>
        </pc:picChg>
        <pc:picChg chg="add del mod">
          <ac:chgData name="Luiza De Moura Pallone" userId="a915b019-d1a6-4520-8d20-b4d410b304fb" providerId="ADAL" clId="{A2B1A991-2F7A-4D7F-9F05-8AD4059CF0BE}" dt="2019-09-27T09:20:12.822" v="3263" actId="478"/>
          <ac:picMkLst>
            <pc:docMk/>
            <pc:sldMk cId="178975559" sldId="260"/>
            <ac:picMk id="14" creationId="{6B279418-A807-43A7-B7EE-8494B3889704}"/>
          </ac:picMkLst>
        </pc:picChg>
        <pc:picChg chg="add del mod">
          <ac:chgData name="Luiza De Moura Pallone" userId="a915b019-d1a6-4520-8d20-b4d410b304fb" providerId="ADAL" clId="{A2B1A991-2F7A-4D7F-9F05-8AD4059CF0BE}" dt="2019-09-30T11:49:01.252" v="12435" actId="478"/>
          <ac:picMkLst>
            <pc:docMk/>
            <pc:sldMk cId="178975559" sldId="260"/>
            <ac:picMk id="1026" creationId="{8CC44078-F2E1-4D98-932F-DD87109A7651}"/>
          </ac:picMkLst>
        </pc:picChg>
        <pc:picChg chg="add del mod">
          <ac:chgData name="Luiza De Moura Pallone" userId="a915b019-d1a6-4520-8d20-b4d410b304fb" providerId="ADAL" clId="{A2B1A991-2F7A-4D7F-9F05-8AD4059CF0BE}" dt="2019-09-30T11:49:03.003" v="12438" actId="478"/>
          <ac:picMkLst>
            <pc:docMk/>
            <pc:sldMk cId="178975559" sldId="260"/>
            <ac:picMk id="1028" creationId="{4E0BAA8A-9613-42C8-A3C9-2697A3BA1990}"/>
          </ac:picMkLst>
        </pc:picChg>
        <pc:cxnChg chg="add del mod">
          <ac:chgData name="Luiza De Moura Pallone" userId="a915b019-d1a6-4520-8d20-b4d410b304fb" providerId="ADAL" clId="{A2B1A991-2F7A-4D7F-9F05-8AD4059CF0BE}" dt="2019-09-30T11:49:09.236" v="12443" actId="478"/>
          <ac:cxnSpMkLst>
            <pc:docMk/>
            <pc:sldMk cId="178975559" sldId="260"/>
            <ac:cxnSpMk id="12" creationId="{C0575560-BC91-41CD-BD37-EFFDF0D5D8D0}"/>
          </ac:cxnSpMkLst>
        </pc:cxnChg>
      </pc:sldChg>
      <pc:sldChg chg="modSp add del setBg">
        <pc:chgData name="Luiza De Moura Pallone" userId="a915b019-d1a6-4520-8d20-b4d410b304fb" providerId="ADAL" clId="{A2B1A991-2F7A-4D7F-9F05-8AD4059CF0BE}" dt="2019-09-29T17:32:18.659" v="7371" actId="2696"/>
        <pc:sldMkLst>
          <pc:docMk/>
          <pc:sldMk cId="3180145448" sldId="261"/>
        </pc:sldMkLst>
        <pc:spChg chg="mod">
          <ac:chgData name="Luiza De Moura Pallone" userId="a915b019-d1a6-4520-8d20-b4d410b304fb" providerId="ADAL" clId="{A2B1A991-2F7A-4D7F-9F05-8AD4059CF0BE}" dt="2019-09-27T08:07:22.841" v="2015" actId="108"/>
          <ac:spMkLst>
            <pc:docMk/>
            <pc:sldMk cId="3180145448" sldId="261"/>
            <ac:spMk id="2" creationId="{19C222EE-8A51-4ABC-8670-40B76157754F}"/>
          </ac:spMkLst>
        </pc:spChg>
        <pc:graphicFrameChg chg="mod modGraphic">
          <ac:chgData name="Luiza De Moura Pallone" userId="a915b019-d1a6-4520-8d20-b4d410b304fb" providerId="ADAL" clId="{A2B1A991-2F7A-4D7F-9F05-8AD4059CF0BE}" dt="2019-09-26T09:30:33.136" v="1068" actId="20577"/>
          <ac:graphicFrameMkLst>
            <pc:docMk/>
            <pc:sldMk cId="3180145448" sldId="261"/>
            <ac:graphicFrameMk id="9" creationId="{EF6D3AA0-EF45-45ED-9BD6-35D81833FB04}"/>
          </ac:graphicFrameMkLst>
        </pc:graphicFrameChg>
      </pc:sldChg>
      <pc:sldChg chg="addSp delSp modSp del setBg">
        <pc:chgData name="Luiza De Moura Pallone" userId="a915b019-d1a6-4520-8d20-b4d410b304fb" providerId="ADAL" clId="{A2B1A991-2F7A-4D7F-9F05-8AD4059CF0BE}" dt="2019-09-29T12:22:52.105" v="4389" actId="2696"/>
        <pc:sldMkLst>
          <pc:docMk/>
          <pc:sldMk cId="1969026947" sldId="262"/>
        </pc:sldMkLst>
        <pc:spChg chg="mod">
          <ac:chgData name="Luiza De Moura Pallone" userId="a915b019-d1a6-4520-8d20-b4d410b304fb" providerId="ADAL" clId="{A2B1A991-2F7A-4D7F-9F05-8AD4059CF0BE}" dt="2019-09-27T08:05:29.675" v="2001" actId="108"/>
          <ac:spMkLst>
            <pc:docMk/>
            <pc:sldMk cId="1969026947" sldId="262"/>
            <ac:spMk id="2" creationId="{19C222EE-8A51-4ABC-8670-40B76157754F}"/>
          </ac:spMkLst>
        </pc:spChg>
        <pc:spChg chg="add del mod">
          <ac:chgData name="Luiza De Moura Pallone" userId="a915b019-d1a6-4520-8d20-b4d410b304fb" providerId="ADAL" clId="{A2B1A991-2F7A-4D7F-9F05-8AD4059CF0BE}" dt="2019-09-29T10:17:17.405" v="4376" actId="478"/>
          <ac:spMkLst>
            <pc:docMk/>
            <pc:sldMk cId="1969026947" sldId="262"/>
            <ac:spMk id="3" creationId="{64613EA9-4C0E-4DF5-A46A-40741FBFBDF6}"/>
          </ac:spMkLst>
        </pc:spChg>
        <pc:spChg chg="del">
          <ac:chgData name="Luiza De Moura Pallone" userId="a915b019-d1a6-4520-8d20-b4d410b304fb" providerId="ADAL" clId="{A2B1A991-2F7A-4D7F-9F05-8AD4059CF0BE}" dt="2019-09-26T12:37:35.604" v="1112" actId="478"/>
          <ac:spMkLst>
            <pc:docMk/>
            <pc:sldMk cId="1969026947" sldId="262"/>
            <ac:spMk id="4" creationId="{13EAA766-A869-4A8C-9BF1-6BA18CE4BC2B}"/>
          </ac:spMkLst>
        </pc:spChg>
        <pc:picChg chg="add del mod">
          <ac:chgData name="Luiza De Moura Pallone" userId="a915b019-d1a6-4520-8d20-b4d410b304fb" providerId="ADAL" clId="{A2B1A991-2F7A-4D7F-9F05-8AD4059CF0BE}" dt="2019-09-29T10:17:43.978" v="4383"/>
          <ac:picMkLst>
            <pc:docMk/>
            <pc:sldMk cId="1969026947" sldId="262"/>
            <ac:picMk id="4" creationId="{4A09A932-298C-43F1-BBDB-40A18F795D12}"/>
          </ac:picMkLst>
        </pc:picChg>
      </pc:sldChg>
      <pc:sldChg chg="addSp delSp modSp add ord setBg">
        <pc:chgData name="Luiza De Moura Pallone" userId="a915b019-d1a6-4520-8d20-b4d410b304fb" providerId="ADAL" clId="{A2B1A991-2F7A-4D7F-9F05-8AD4059CF0BE}" dt="2019-09-30T11:36:49.175" v="12314" actId="1076"/>
        <pc:sldMkLst>
          <pc:docMk/>
          <pc:sldMk cId="3297053566" sldId="263"/>
        </pc:sldMkLst>
        <pc:spChg chg="mod">
          <ac:chgData name="Luiza De Moura Pallone" userId="a915b019-d1a6-4520-8d20-b4d410b304fb" providerId="ADAL" clId="{A2B1A991-2F7A-4D7F-9F05-8AD4059CF0BE}" dt="2019-09-29T16:32:44.368" v="4499" actId="20577"/>
          <ac:spMkLst>
            <pc:docMk/>
            <pc:sldMk cId="3297053566" sldId="263"/>
            <ac:spMk id="2" creationId="{19C222EE-8A51-4ABC-8670-40B76157754F}"/>
          </ac:spMkLst>
        </pc:spChg>
        <pc:spChg chg="add del mod">
          <ac:chgData name="Luiza De Moura Pallone" userId="a915b019-d1a6-4520-8d20-b4d410b304fb" providerId="ADAL" clId="{A2B1A991-2F7A-4D7F-9F05-8AD4059CF0BE}" dt="2019-09-28T15:51:51.250" v="3469"/>
          <ac:spMkLst>
            <pc:docMk/>
            <pc:sldMk cId="3297053566" sldId="263"/>
            <ac:spMk id="3" creationId="{90C37501-3AD0-4A71-8AC0-1BB88512C425}"/>
          </ac:spMkLst>
        </pc:spChg>
        <pc:spChg chg="add mod ord">
          <ac:chgData name="Luiza De Moura Pallone" userId="a915b019-d1a6-4520-8d20-b4d410b304fb" providerId="ADAL" clId="{A2B1A991-2F7A-4D7F-9F05-8AD4059CF0BE}" dt="2019-09-30T09:07:52.816" v="11283" actId="2711"/>
          <ac:spMkLst>
            <pc:docMk/>
            <pc:sldMk cId="3297053566" sldId="263"/>
            <ac:spMk id="4" creationId="{1963620D-1551-4826-BB6D-A39AE1EB42D9}"/>
          </ac:spMkLst>
        </pc:spChg>
        <pc:spChg chg="add del mod">
          <ac:chgData name="Luiza De Moura Pallone" userId="a915b019-d1a6-4520-8d20-b4d410b304fb" providerId="ADAL" clId="{A2B1A991-2F7A-4D7F-9F05-8AD4059CF0BE}" dt="2019-09-28T15:53:41.072" v="3594" actId="478"/>
          <ac:spMkLst>
            <pc:docMk/>
            <pc:sldMk cId="3297053566" sldId="263"/>
            <ac:spMk id="5" creationId="{08F5FAF9-AC57-4D2D-BD6F-5A46D9768B5D}"/>
          </ac:spMkLst>
        </pc:spChg>
        <pc:spChg chg="add mod">
          <ac:chgData name="Luiza De Moura Pallone" userId="a915b019-d1a6-4520-8d20-b4d410b304fb" providerId="ADAL" clId="{A2B1A991-2F7A-4D7F-9F05-8AD4059CF0BE}" dt="2019-09-30T09:08:20.336" v="11300" actId="20577"/>
          <ac:spMkLst>
            <pc:docMk/>
            <pc:sldMk cId="3297053566" sldId="263"/>
            <ac:spMk id="8" creationId="{90B0FABC-71C3-4C3A-A114-3733758E74E9}"/>
          </ac:spMkLst>
        </pc:spChg>
        <pc:spChg chg="add del mod">
          <ac:chgData name="Luiza De Moura Pallone" userId="a915b019-d1a6-4520-8d20-b4d410b304fb" providerId="ADAL" clId="{A2B1A991-2F7A-4D7F-9F05-8AD4059CF0BE}" dt="2019-09-29T16:41:37.351" v="4672" actId="478"/>
          <ac:spMkLst>
            <pc:docMk/>
            <pc:sldMk cId="3297053566" sldId="263"/>
            <ac:spMk id="9" creationId="{66BE1D34-E33E-42D9-8A09-1577C1C4190F}"/>
          </ac:spMkLst>
        </pc:spChg>
        <pc:spChg chg="add del mod">
          <ac:chgData name="Luiza De Moura Pallone" userId="a915b019-d1a6-4520-8d20-b4d410b304fb" providerId="ADAL" clId="{A2B1A991-2F7A-4D7F-9F05-8AD4059CF0BE}" dt="2019-09-28T16:03:03.667" v="3989" actId="478"/>
          <ac:spMkLst>
            <pc:docMk/>
            <pc:sldMk cId="3297053566" sldId="263"/>
            <ac:spMk id="10" creationId="{7F4EF4C3-9583-4333-B8E6-15E91B8D1F9F}"/>
          </ac:spMkLst>
        </pc:spChg>
        <pc:spChg chg="add del mod ord">
          <ac:chgData name="Luiza De Moura Pallone" userId="a915b019-d1a6-4520-8d20-b4d410b304fb" providerId="ADAL" clId="{A2B1A991-2F7A-4D7F-9F05-8AD4059CF0BE}" dt="2019-09-30T09:08:01.419" v="11284" actId="1076"/>
          <ac:spMkLst>
            <pc:docMk/>
            <pc:sldMk cId="3297053566" sldId="263"/>
            <ac:spMk id="11" creationId="{B3BE6B0E-5B65-4FCE-A1F4-AB2C3D319E26}"/>
          </ac:spMkLst>
        </pc:spChg>
        <pc:spChg chg="add del mod">
          <ac:chgData name="Luiza De Moura Pallone" userId="a915b019-d1a6-4520-8d20-b4d410b304fb" providerId="ADAL" clId="{A2B1A991-2F7A-4D7F-9F05-8AD4059CF0BE}" dt="2019-09-29T16:41:11.969" v="4664" actId="478"/>
          <ac:spMkLst>
            <pc:docMk/>
            <pc:sldMk cId="3297053566" sldId="263"/>
            <ac:spMk id="12" creationId="{8D7A6C85-613C-4E0F-A3D0-38ACCF228E97}"/>
          </ac:spMkLst>
        </pc:spChg>
        <pc:spChg chg="add del mod">
          <ac:chgData name="Luiza De Moura Pallone" userId="a915b019-d1a6-4520-8d20-b4d410b304fb" providerId="ADAL" clId="{A2B1A991-2F7A-4D7F-9F05-8AD4059CF0BE}" dt="2019-09-28T16:09:47.390" v="4229"/>
          <ac:spMkLst>
            <pc:docMk/>
            <pc:sldMk cId="3297053566" sldId="263"/>
            <ac:spMk id="14" creationId="{0E34978A-5B45-4EFC-9E7B-B2754A8A9538}"/>
          </ac:spMkLst>
        </pc:spChg>
        <pc:spChg chg="add del mod">
          <ac:chgData name="Luiza De Moura Pallone" userId="a915b019-d1a6-4520-8d20-b4d410b304fb" providerId="ADAL" clId="{A2B1A991-2F7A-4D7F-9F05-8AD4059CF0BE}" dt="2019-09-28T16:13:02.371" v="4265"/>
          <ac:spMkLst>
            <pc:docMk/>
            <pc:sldMk cId="3297053566" sldId="263"/>
            <ac:spMk id="15" creationId="{5A43067B-E993-44E2-ABFA-408064CB44B9}"/>
          </ac:spMkLst>
        </pc:spChg>
        <pc:spChg chg="add mod">
          <ac:chgData name="Luiza De Moura Pallone" userId="a915b019-d1a6-4520-8d20-b4d410b304fb" providerId="ADAL" clId="{A2B1A991-2F7A-4D7F-9F05-8AD4059CF0BE}" dt="2019-09-30T09:08:08.579" v="11286" actId="1076"/>
          <ac:spMkLst>
            <pc:docMk/>
            <pc:sldMk cId="3297053566" sldId="263"/>
            <ac:spMk id="16" creationId="{12BD59F1-F10B-4CCA-8441-FCFFDAEB65BF}"/>
          </ac:spMkLst>
        </pc:spChg>
        <pc:spChg chg="add mod">
          <ac:chgData name="Luiza De Moura Pallone" userId="a915b019-d1a6-4520-8d20-b4d410b304fb" providerId="ADAL" clId="{A2B1A991-2F7A-4D7F-9F05-8AD4059CF0BE}" dt="2019-09-29T16:39:04.897" v="4635" actId="1076"/>
          <ac:spMkLst>
            <pc:docMk/>
            <pc:sldMk cId="3297053566" sldId="263"/>
            <ac:spMk id="21" creationId="{89D0EA97-E3BE-4A19-A610-C3BE3027340E}"/>
          </ac:spMkLst>
        </pc:spChg>
        <pc:spChg chg="add mod">
          <ac:chgData name="Luiza De Moura Pallone" userId="a915b019-d1a6-4520-8d20-b4d410b304fb" providerId="ADAL" clId="{A2B1A991-2F7A-4D7F-9F05-8AD4059CF0BE}" dt="2019-09-29T16:53:38.388" v="5076" actId="1035"/>
          <ac:spMkLst>
            <pc:docMk/>
            <pc:sldMk cId="3297053566" sldId="263"/>
            <ac:spMk id="22" creationId="{4F58A027-478C-4D0B-B529-74702357AF52}"/>
          </ac:spMkLst>
        </pc:spChg>
        <pc:spChg chg="add mod">
          <ac:chgData name="Luiza De Moura Pallone" userId="a915b019-d1a6-4520-8d20-b4d410b304fb" providerId="ADAL" clId="{A2B1A991-2F7A-4D7F-9F05-8AD4059CF0BE}" dt="2019-09-30T11:36:49.175" v="12314" actId="1076"/>
          <ac:spMkLst>
            <pc:docMk/>
            <pc:sldMk cId="3297053566" sldId="263"/>
            <ac:spMk id="25" creationId="{226C0BA0-0E4E-4466-AE8B-F8F2FD5E1794}"/>
          </ac:spMkLst>
        </pc:spChg>
        <pc:spChg chg="add mod">
          <ac:chgData name="Luiza De Moura Pallone" userId="a915b019-d1a6-4520-8d20-b4d410b304fb" providerId="ADAL" clId="{A2B1A991-2F7A-4D7F-9F05-8AD4059CF0BE}" dt="2019-09-30T11:36:43.759" v="12313" actId="1076"/>
          <ac:spMkLst>
            <pc:docMk/>
            <pc:sldMk cId="3297053566" sldId="263"/>
            <ac:spMk id="26" creationId="{BDE7BDA2-5825-4A05-9FD2-A77C6E58893D}"/>
          </ac:spMkLst>
        </pc:spChg>
        <pc:cxnChg chg="add mod">
          <ac:chgData name="Luiza De Moura Pallone" userId="a915b019-d1a6-4520-8d20-b4d410b304fb" providerId="ADAL" clId="{A2B1A991-2F7A-4D7F-9F05-8AD4059CF0BE}" dt="2019-09-29T16:55:07.216" v="5171" actId="1076"/>
          <ac:cxnSpMkLst>
            <pc:docMk/>
            <pc:sldMk cId="3297053566" sldId="263"/>
            <ac:cxnSpMk id="7" creationId="{3D13D368-F099-44B7-88D4-080EFA2867EA}"/>
          </ac:cxnSpMkLst>
        </pc:cxnChg>
        <pc:cxnChg chg="add mod">
          <ac:chgData name="Luiza De Moura Pallone" userId="a915b019-d1a6-4520-8d20-b4d410b304fb" providerId="ADAL" clId="{A2B1A991-2F7A-4D7F-9F05-8AD4059CF0BE}" dt="2019-09-30T09:08:05.074" v="11285" actId="1076"/>
          <ac:cxnSpMkLst>
            <pc:docMk/>
            <pc:sldMk cId="3297053566" sldId="263"/>
            <ac:cxnSpMk id="13" creationId="{5A14A304-E2FB-4C47-8868-6794362BA0E2}"/>
          </ac:cxnSpMkLst>
        </pc:cxnChg>
        <pc:cxnChg chg="add mod">
          <ac:chgData name="Luiza De Moura Pallone" userId="a915b019-d1a6-4520-8d20-b4d410b304fb" providerId="ADAL" clId="{A2B1A991-2F7A-4D7F-9F05-8AD4059CF0BE}" dt="2019-09-29T16:39:00.377" v="4634" actId="1076"/>
          <ac:cxnSpMkLst>
            <pc:docMk/>
            <pc:sldMk cId="3297053566" sldId="263"/>
            <ac:cxnSpMk id="20" creationId="{86CEA2A3-7D1D-4FA2-8B5C-E15D2BA9E4FC}"/>
          </ac:cxnSpMkLst>
        </pc:cxnChg>
      </pc:sldChg>
      <pc:sldChg chg="addSp delSp modSp add setBg">
        <pc:chgData name="Luiza De Moura Pallone" userId="a915b019-d1a6-4520-8d20-b4d410b304fb" providerId="ADAL" clId="{A2B1A991-2F7A-4D7F-9F05-8AD4059CF0BE}" dt="2019-09-30T10:13:40.379" v="11644" actId="1035"/>
        <pc:sldMkLst>
          <pc:docMk/>
          <pc:sldMk cId="1313449792" sldId="264"/>
        </pc:sldMkLst>
        <pc:spChg chg="mod">
          <ac:chgData name="Luiza De Moura Pallone" userId="a915b019-d1a6-4520-8d20-b4d410b304fb" providerId="ADAL" clId="{A2B1A991-2F7A-4D7F-9F05-8AD4059CF0BE}" dt="2019-09-29T16:50:30.783" v="4937" actId="20577"/>
          <ac:spMkLst>
            <pc:docMk/>
            <pc:sldMk cId="1313449792" sldId="264"/>
            <ac:spMk id="2" creationId="{19C222EE-8A51-4ABC-8670-40B76157754F}"/>
          </ac:spMkLst>
        </pc:spChg>
        <pc:spChg chg="del mod">
          <ac:chgData name="Luiza De Moura Pallone" userId="a915b019-d1a6-4520-8d20-b4d410b304fb" providerId="ADAL" clId="{A2B1A991-2F7A-4D7F-9F05-8AD4059CF0BE}" dt="2019-09-29T12:23:11.829" v="4391" actId="478"/>
          <ac:spMkLst>
            <pc:docMk/>
            <pc:sldMk cId="1313449792" sldId="264"/>
            <ac:spMk id="3" creationId="{90C37501-3AD0-4A71-8AC0-1BB88512C425}"/>
          </ac:spMkLst>
        </pc:spChg>
        <pc:spChg chg="add mod">
          <ac:chgData name="Luiza De Moura Pallone" userId="a915b019-d1a6-4520-8d20-b4d410b304fb" providerId="ADAL" clId="{A2B1A991-2F7A-4D7F-9F05-8AD4059CF0BE}" dt="2019-09-29T17:00:00.931" v="5364" actId="122"/>
          <ac:spMkLst>
            <pc:docMk/>
            <pc:sldMk cId="1313449792" sldId="264"/>
            <ac:spMk id="4" creationId="{99662A81-9F9D-4F8F-8A93-1FA34A190EBA}"/>
          </ac:spMkLst>
        </pc:spChg>
        <pc:spChg chg="add mod">
          <ac:chgData name="Luiza De Moura Pallone" userId="a915b019-d1a6-4520-8d20-b4d410b304fb" providerId="ADAL" clId="{A2B1A991-2F7A-4D7F-9F05-8AD4059CF0BE}" dt="2019-09-30T10:13:26.431" v="11633" actId="20577"/>
          <ac:spMkLst>
            <pc:docMk/>
            <pc:sldMk cId="1313449792" sldId="264"/>
            <ac:spMk id="8" creationId="{9446726F-D7AE-4E0E-98D7-8783403BBB01}"/>
          </ac:spMkLst>
        </pc:spChg>
        <pc:spChg chg="add mod">
          <ac:chgData name="Luiza De Moura Pallone" userId="a915b019-d1a6-4520-8d20-b4d410b304fb" providerId="ADAL" clId="{A2B1A991-2F7A-4D7F-9F05-8AD4059CF0BE}" dt="2019-09-29T17:01:25.192" v="5428" actId="1076"/>
          <ac:spMkLst>
            <pc:docMk/>
            <pc:sldMk cId="1313449792" sldId="264"/>
            <ac:spMk id="9" creationId="{0442052A-CC97-4587-B7E5-05A5B2EC573E}"/>
          </ac:spMkLst>
        </pc:spChg>
        <pc:spChg chg="add mod">
          <ac:chgData name="Luiza De Moura Pallone" userId="a915b019-d1a6-4520-8d20-b4d410b304fb" providerId="ADAL" clId="{A2B1A991-2F7A-4D7F-9F05-8AD4059CF0BE}" dt="2019-09-29T17:18:13.615" v="6491" actId="1076"/>
          <ac:spMkLst>
            <pc:docMk/>
            <pc:sldMk cId="1313449792" sldId="264"/>
            <ac:spMk id="12" creationId="{D30C9959-0956-42F2-98EB-5A914BA1B485}"/>
          </ac:spMkLst>
        </pc:spChg>
        <pc:spChg chg="add mod">
          <ac:chgData name="Luiza De Moura Pallone" userId="a915b019-d1a6-4520-8d20-b4d410b304fb" providerId="ADAL" clId="{A2B1A991-2F7A-4D7F-9F05-8AD4059CF0BE}" dt="2019-09-29T17:15:43.719" v="6238" actId="20577"/>
          <ac:spMkLst>
            <pc:docMk/>
            <pc:sldMk cId="1313449792" sldId="264"/>
            <ac:spMk id="13" creationId="{5CA44F67-8EC9-4583-9685-1C9DE639778A}"/>
          </ac:spMkLst>
        </pc:spChg>
        <pc:spChg chg="add mod">
          <ac:chgData name="Luiza De Moura Pallone" userId="a915b019-d1a6-4520-8d20-b4d410b304fb" providerId="ADAL" clId="{A2B1A991-2F7A-4D7F-9F05-8AD4059CF0BE}" dt="2019-09-30T10:13:40.379" v="11644" actId="1035"/>
          <ac:spMkLst>
            <pc:docMk/>
            <pc:sldMk cId="1313449792" sldId="264"/>
            <ac:spMk id="16" creationId="{F8258A2D-4213-4FE4-9710-9853DD227ED0}"/>
          </ac:spMkLst>
        </pc:spChg>
        <pc:spChg chg="add mod">
          <ac:chgData name="Luiza De Moura Pallone" userId="a915b019-d1a6-4520-8d20-b4d410b304fb" providerId="ADAL" clId="{A2B1A991-2F7A-4D7F-9F05-8AD4059CF0BE}" dt="2019-09-29T17:18:29.441" v="6496" actId="14100"/>
          <ac:spMkLst>
            <pc:docMk/>
            <pc:sldMk cId="1313449792" sldId="264"/>
            <ac:spMk id="17" creationId="{D9027DEB-0A75-4B82-9A6C-3B8C00E49014}"/>
          </ac:spMkLst>
        </pc:spChg>
        <pc:cxnChg chg="add mod">
          <ac:chgData name="Luiza De Moura Pallone" userId="a915b019-d1a6-4520-8d20-b4d410b304fb" providerId="ADAL" clId="{A2B1A991-2F7A-4D7F-9F05-8AD4059CF0BE}" dt="2019-09-29T17:18:01.575" v="6489" actId="1035"/>
          <ac:cxnSpMkLst>
            <pc:docMk/>
            <pc:sldMk cId="1313449792" sldId="264"/>
            <ac:cxnSpMk id="6" creationId="{78E12A3D-D0FE-49D2-813F-CA19D7567E64}"/>
          </ac:cxnSpMkLst>
        </pc:cxnChg>
        <pc:cxnChg chg="add mod">
          <ac:chgData name="Luiza De Moura Pallone" userId="a915b019-d1a6-4520-8d20-b4d410b304fb" providerId="ADAL" clId="{A2B1A991-2F7A-4D7F-9F05-8AD4059CF0BE}" dt="2019-09-29T17:18:07.255" v="6490" actId="14100"/>
          <ac:cxnSpMkLst>
            <pc:docMk/>
            <pc:sldMk cId="1313449792" sldId="264"/>
            <ac:cxnSpMk id="10" creationId="{5F0B1483-A739-4833-B34D-D514DFC12EB0}"/>
          </ac:cxnSpMkLst>
        </pc:cxnChg>
        <pc:cxnChg chg="add mod">
          <ac:chgData name="Luiza De Moura Pallone" userId="a915b019-d1a6-4520-8d20-b4d410b304fb" providerId="ADAL" clId="{A2B1A991-2F7A-4D7F-9F05-8AD4059CF0BE}" dt="2019-09-29T17:18:19.759" v="6492" actId="14100"/>
          <ac:cxnSpMkLst>
            <pc:docMk/>
            <pc:sldMk cId="1313449792" sldId="264"/>
            <ac:cxnSpMk id="14" creationId="{C7BFE629-0431-403E-8784-387246BD0DA1}"/>
          </ac:cxnSpMkLst>
        </pc:cxnChg>
        <pc:cxnChg chg="add mod">
          <ac:chgData name="Luiza De Moura Pallone" userId="a915b019-d1a6-4520-8d20-b4d410b304fb" providerId="ADAL" clId="{A2B1A991-2F7A-4D7F-9F05-8AD4059CF0BE}" dt="2019-09-30T10:13:40.379" v="11644" actId="1035"/>
          <ac:cxnSpMkLst>
            <pc:docMk/>
            <pc:sldMk cId="1313449792" sldId="264"/>
            <ac:cxnSpMk id="15" creationId="{41B2C341-5A22-4C79-BD03-D6DACE978C0E}"/>
          </ac:cxnSpMkLst>
        </pc:cxnChg>
      </pc:sldChg>
      <pc:sldChg chg="addSp delSp modSp del">
        <pc:chgData name="Luiza De Moura Pallone" userId="a915b019-d1a6-4520-8d20-b4d410b304fb" providerId="ADAL" clId="{A2B1A991-2F7A-4D7F-9F05-8AD4059CF0BE}" dt="2019-09-30T11:23:19.138" v="11772" actId="403"/>
        <pc:sldMkLst>
          <pc:docMk/>
          <pc:sldMk cId="3716489790" sldId="265"/>
        </pc:sldMkLst>
        <pc:spChg chg="mod">
          <ac:chgData name="Luiza De Moura Pallone" userId="a915b019-d1a6-4520-8d20-b4d410b304fb" providerId="ADAL" clId="{A2B1A991-2F7A-4D7F-9F05-8AD4059CF0BE}" dt="2019-09-30T11:23:16.576" v="11771" actId="14100"/>
          <ac:spMkLst>
            <pc:docMk/>
            <pc:sldMk cId="3716489790" sldId="265"/>
            <ac:spMk id="2" creationId="{00000000-0000-0000-0000-000000000000}"/>
          </ac:spMkLst>
        </pc:spChg>
        <pc:spChg chg="mod">
          <ac:chgData name="Luiza De Moura Pallone" userId="a915b019-d1a6-4520-8d20-b4d410b304fb" providerId="ADAL" clId="{A2B1A991-2F7A-4D7F-9F05-8AD4059CF0BE}" dt="2019-09-30T11:23:19.138" v="11772" actId="403"/>
          <ac:spMkLst>
            <pc:docMk/>
            <pc:sldMk cId="3716489790" sldId="265"/>
            <ac:spMk id="3" creationId="{00000000-0000-0000-0000-000000000000}"/>
          </ac:spMkLst>
        </pc:spChg>
        <pc:spChg chg="add del mod">
          <ac:chgData name="Luiza De Moura Pallone" userId="a915b019-d1a6-4520-8d20-b4d410b304fb" providerId="ADAL" clId="{A2B1A991-2F7A-4D7F-9F05-8AD4059CF0BE}" dt="2019-09-27T08:49:53.981" v="2328" actId="767"/>
          <ac:spMkLst>
            <pc:docMk/>
            <pc:sldMk cId="3716489790" sldId="265"/>
            <ac:spMk id="4" creationId="{B08E2027-036F-4C18-8983-CE0FED4C73F4}"/>
          </ac:spMkLst>
        </pc:spChg>
        <pc:spChg chg="mod">
          <ac:chgData name="Luiza De Moura Pallone" userId="a915b019-d1a6-4520-8d20-b4d410b304fb" providerId="ADAL" clId="{A2B1A991-2F7A-4D7F-9F05-8AD4059CF0BE}" dt="2019-09-27T09:05:28.706" v="2718" actId="207"/>
          <ac:spMkLst>
            <pc:docMk/>
            <pc:sldMk cId="3716489790" sldId="265"/>
            <ac:spMk id="6" creationId="{00000000-0000-0000-0000-000000000000}"/>
          </ac:spMkLst>
        </pc:spChg>
        <pc:spChg chg="add mod">
          <ac:chgData name="Luiza De Moura Pallone" userId="a915b019-d1a6-4520-8d20-b4d410b304fb" providerId="ADAL" clId="{A2B1A991-2F7A-4D7F-9F05-8AD4059CF0BE}" dt="2019-09-28T11:29:01.992" v="3349" actId="1038"/>
          <ac:spMkLst>
            <pc:docMk/>
            <pc:sldMk cId="3716489790" sldId="265"/>
            <ac:spMk id="11" creationId="{A0B9819D-16B6-4CBD-ADAB-9BBD50D06A75}"/>
          </ac:spMkLst>
        </pc:spChg>
        <pc:picChg chg="add del mod modCrop">
          <ac:chgData name="Luiza De Moura Pallone" userId="a915b019-d1a6-4520-8d20-b4d410b304fb" providerId="ADAL" clId="{A2B1A991-2F7A-4D7F-9F05-8AD4059CF0BE}" dt="2019-09-27T08:25:18.742" v="2177" actId="478"/>
          <ac:picMkLst>
            <pc:docMk/>
            <pc:sldMk cId="3716489790" sldId="265"/>
            <ac:picMk id="5" creationId="{DA5B18C1-BF12-4449-9DC1-8406368C04A4}"/>
          </ac:picMkLst>
        </pc:picChg>
        <pc:picChg chg="add del mod">
          <ac:chgData name="Luiza De Moura Pallone" userId="a915b019-d1a6-4520-8d20-b4d410b304fb" providerId="ADAL" clId="{A2B1A991-2F7A-4D7F-9F05-8AD4059CF0BE}" dt="2019-09-27T08:31:20.853" v="2195" actId="478"/>
          <ac:picMkLst>
            <pc:docMk/>
            <pc:sldMk cId="3716489790" sldId="265"/>
            <ac:picMk id="7" creationId="{CD721157-3FB3-4100-BE1C-0BAAA7945E31}"/>
          </ac:picMkLst>
        </pc:picChg>
        <pc:picChg chg="add del mod modCrop">
          <ac:chgData name="Luiza De Moura Pallone" userId="a915b019-d1a6-4520-8d20-b4d410b304fb" providerId="ADAL" clId="{A2B1A991-2F7A-4D7F-9F05-8AD4059CF0BE}" dt="2019-09-27T08:49:56.818" v="2338"/>
          <ac:picMkLst>
            <pc:docMk/>
            <pc:sldMk cId="3716489790" sldId="265"/>
            <ac:picMk id="8" creationId="{6881A587-CD78-4C8C-AF7B-CE037E88F89C}"/>
          </ac:picMkLst>
        </pc:picChg>
        <pc:picChg chg="add del mod">
          <ac:chgData name="Luiza De Moura Pallone" userId="a915b019-d1a6-4520-8d20-b4d410b304fb" providerId="ADAL" clId="{A2B1A991-2F7A-4D7F-9F05-8AD4059CF0BE}" dt="2019-09-27T08:56:16.091" v="2376" actId="478"/>
          <ac:picMkLst>
            <pc:docMk/>
            <pc:sldMk cId="3716489790" sldId="265"/>
            <ac:picMk id="9" creationId="{7BC3BBFC-F144-47DD-9321-228A760711D1}"/>
          </ac:picMkLst>
        </pc:picChg>
        <pc:picChg chg="add">
          <ac:chgData name="Luiza De Moura Pallone" userId="a915b019-d1a6-4520-8d20-b4d410b304fb" providerId="ADAL" clId="{A2B1A991-2F7A-4D7F-9F05-8AD4059CF0BE}" dt="2019-09-27T08:56:55.491" v="2382"/>
          <ac:picMkLst>
            <pc:docMk/>
            <pc:sldMk cId="3716489790" sldId="265"/>
            <ac:picMk id="10" creationId="{9842934B-4E16-4291-8411-08C276EC1DDD}"/>
          </ac:picMkLst>
        </pc:picChg>
      </pc:sldChg>
      <pc:sldChg chg="addSp delSp modSp add ord setBg">
        <pc:chgData name="Luiza De Moura Pallone" userId="a915b019-d1a6-4520-8d20-b4d410b304fb" providerId="ADAL" clId="{A2B1A991-2F7A-4D7F-9F05-8AD4059CF0BE}" dt="2019-09-30T08:13:54.264" v="9533" actId="13926"/>
        <pc:sldMkLst>
          <pc:docMk/>
          <pc:sldMk cId="892923457" sldId="266"/>
        </pc:sldMkLst>
        <pc:spChg chg="mod">
          <ac:chgData name="Luiza De Moura Pallone" userId="a915b019-d1a6-4520-8d20-b4d410b304fb" providerId="ADAL" clId="{A2B1A991-2F7A-4D7F-9F05-8AD4059CF0BE}" dt="2019-09-29T17:54:34.936" v="9189" actId="403"/>
          <ac:spMkLst>
            <pc:docMk/>
            <pc:sldMk cId="892923457" sldId="266"/>
            <ac:spMk id="2" creationId="{DB82FFE5-D8E5-49F9-9E00-499D3628E169}"/>
          </ac:spMkLst>
        </pc:spChg>
        <pc:spChg chg="del">
          <ac:chgData name="Luiza De Moura Pallone" userId="a915b019-d1a6-4520-8d20-b4d410b304fb" providerId="ADAL" clId="{A2B1A991-2F7A-4D7F-9F05-8AD4059CF0BE}" dt="2019-09-29T17:19:32.948" v="6502" actId="478"/>
          <ac:spMkLst>
            <pc:docMk/>
            <pc:sldMk cId="892923457" sldId="266"/>
            <ac:spMk id="3" creationId="{4988CCA3-77ED-431C-982F-86A8A32400A9}"/>
          </ac:spMkLst>
        </pc:spChg>
        <pc:spChg chg="add del mod">
          <ac:chgData name="Luiza De Moura Pallone" userId="a915b019-d1a6-4520-8d20-b4d410b304fb" providerId="ADAL" clId="{A2B1A991-2F7A-4D7F-9F05-8AD4059CF0BE}" dt="2019-09-29T17:24:53.126" v="6704" actId="478"/>
          <ac:spMkLst>
            <pc:docMk/>
            <pc:sldMk cId="892923457" sldId="266"/>
            <ac:spMk id="4" creationId="{48560573-A911-4BF1-A1A4-E34EC49608CA}"/>
          </ac:spMkLst>
        </pc:spChg>
        <pc:spChg chg="add mod">
          <ac:chgData name="Luiza De Moura Pallone" userId="a915b019-d1a6-4520-8d20-b4d410b304fb" providerId="ADAL" clId="{A2B1A991-2F7A-4D7F-9F05-8AD4059CF0BE}" dt="2019-09-30T08:13:54.264" v="9533" actId="13926"/>
          <ac:spMkLst>
            <pc:docMk/>
            <pc:sldMk cId="892923457" sldId="266"/>
            <ac:spMk id="5" creationId="{79B7CEBA-48A0-494B-9064-6F30CDC65C6F}"/>
          </ac:spMkLst>
        </pc:spChg>
      </pc:sldChg>
      <pc:sldChg chg="addSp delSp modSp add del setBg">
        <pc:chgData name="Luiza De Moura Pallone" userId="a915b019-d1a6-4520-8d20-b4d410b304fb" providerId="ADAL" clId="{A2B1A991-2F7A-4D7F-9F05-8AD4059CF0BE}" dt="2019-09-29T16:31:15.018" v="4442" actId="2696"/>
        <pc:sldMkLst>
          <pc:docMk/>
          <pc:sldMk cId="2365212736" sldId="266"/>
        </pc:sldMkLst>
        <pc:spChg chg="del">
          <ac:chgData name="Luiza De Moura Pallone" userId="a915b019-d1a6-4520-8d20-b4d410b304fb" providerId="ADAL" clId="{A2B1A991-2F7A-4D7F-9F05-8AD4059CF0BE}" dt="2019-09-29T10:17:40.523" v="4382" actId="478"/>
          <ac:spMkLst>
            <pc:docMk/>
            <pc:sldMk cId="2365212736" sldId="266"/>
            <ac:spMk id="2" creationId="{EA589EDD-8B77-4016-83C9-E0B5F83FBFA1}"/>
          </ac:spMkLst>
        </pc:spChg>
        <pc:spChg chg="del">
          <ac:chgData name="Luiza De Moura Pallone" userId="a915b019-d1a6-4520-8d20-b4d410b304fb" providerId="ADAL" clId="{A2B1A991-2F7A-4D7F-9F05-8AD4059CF0BE}" dt="2019-09-29T10:17:47.355" v="4384" actId="478"/>
          <ac:spMkLst>
            <pc:docMk/>
            <pc:sldMk cId="2365212736" sldId="266"/>
            <ac:spMk id="3" creationId="{534D9852-F1AE-4D31-B964-78EE373F14B6}"/>
          </ac:spMkLst>
        </pc:spChg>
        <pc:picChg chg="add mod">
          <ac:chgData name="Luiza De Moura Pallone" userId="a915b019-d1a6-4520-8d20-b4d410b304fb" providerId="ADAL" clId="{A2B1A991-2F7A-4D7F-9F05-8AD4059CF0BE}" dt="2019-09-29T16:20:33.552" v="4441" actId="1076"/>
          <ac:picMkLst>
            <pc:docMk/>
            <pc:sldMk cId="2365212736" sldId="266"/>
            <ac:picMk id="4" creationId="{75FAD312-485B-4506-8127-D79DE55EA996}"/>
          </ac:picMkLst>
        </pc:picChg>
      </pc:sldChg>
      <pc:sldChg chg="addSp delSp modSp add setBg">
        <pc:chgData name="Luiza De Moura Pallone" userId="a915b019-d1a6-4520-8d20-b4d410b304fb" providerId="ADAL" clId="{A2B1A991-2F7A-4D7F-9F05-8AD4059CF0BE}" dt="2019-09-30T11:36:03.835" v="12312" actId="20577"/>
        <pc:sldMkLst>
          <pc:docMk/>
          <pc:sldMk cId="2260850135" sldId="267"/>
        </pc:sldMkLst>
        <pc:spChg chg="mod">
          <ac:chgData name="Luiza De Moura Pallone" userId="a915b019-d1a6-4520-8d20-b4d410b304fb" providerId="ADAL" clId="{A2B1A991-2F7A-4D7F-9F05-8AD4059CF0BE}" dt="2019-09-30T11:36:03.835" v="12312" actId="20577"/>
          <ac:spMkLst>
            <pc:docMk/>
            <pc:sldMk cId="2260850135" sldId="267"/>
            <ac:spMk id="2" creationId="{79372398-E39B-447D-B882-EA8DB7062BF4}"/>
          </ac:spMkLst>
        </pc:spChg>
        <pc:spChg chg="del">
          <ac:chgData name="Luiza De Moura Pallone" userId="a915b019-d1a6-4520-8d20-b4d410b304fb" providerId="ADAL" clId="{A2B1A991-2F7A-4D7F-9F05-8AD4059CF0BE}" dt="2019-09-29T17:54:40.477" v="9190" actId="478"/>
          <ac:spMkLst>
            <pc:docMk/>
            <pc:sldMk cId="2260850135" sldId="267"/>
            <ac:spMk id="3" creationId="{1FE28BC8-7BF9-4269-9095-C8EAE5706C15}"/>
          </ac:spMkLst>
        </pc:spChg>
        <pc:spChg chg="add">
          <ac:chgData name="Luiza De Moura Pallone" userId="a915b019-d1a6-4520-8d20-b4d410b304fb" providerId="ADAL" clId="{A2B1A991-2F7A-4D7F-9F05-8AD4059CF0BE}" dt="2019-09-29T17:54:47.389" v="9191"/>
          <ac:spMkLst>
            <pc:docMk/>
            <pc:sldMk cId="2260850135" sldId="267"/>
            <ac:spMk id="5" creationId="{FCB6DD25-EBD0-42E2-8D43-E6E9E150A7D0}"/>
          </ac:spMkLst>
        </pc:spChg>
        <pc:spChg chg="add">
          <ac:chgData name="Luiza De Moura Pallone" userId="a915b019-d1a6-4520-8d20-b4d410b304fb" providerId="ADAL" clId="{A2B1A991-2F7A-4D7F-9F05-8AD4059CF0BE}" dt="2019-09-29T17:54:47.389" v="9191"/>
          <ac:spMkLst>
            <pc:docMk/>
            <pc:sldMk cId="2260850135" sldId="267"/>
            <ac:spMk id="6" creationId="{F2EDB157-DE2F-4AFA-B88B-DF274BE10872}"/>
          </ac:spMkLst>
        </pc:spChg>
        <pc:spChg chg="add">
          <ac:chgData name="Luiza De Moura Pallone" userId="a915b019-d1a6-4520-8d20-b4d410b304fb" providerId="ADAL" clId="{A2B1A991-2F7A-4D7F-9F05-8AD4059CF0BE}" dt="2019-09-29T17:55:01.797" v="9193"/>
          <ac:spMkLst>
            <pc:docMk/>
            <pc:sldMk cId="2260850135" sldId="267"/>
            <ac:spMk id="12" creationId="{6CD96426-7AAD-4ACC-A183-819FB41138B8}"/>
          </ac:spMkLst>
        </pc:spChg>
        <pc:spChg chg="add mod">
          <ac:chgData name="Luiza De Moura Pallone" userId="a915b019-d1a6-4520-8d20-b4d410b304fb" providerId="ADAL" clId="{A2B1A991-2F7A-4D7F-9F05-8AD4059CF0BE}" dt="2019-09-30T09:11:04.555" v="11559" actId="20577"/>
          <ac:spMkLst>
            <pc:docMk/>
            <pc:sldMk cId="2260850135" sldId="267"/>
            <ac:spMk id="13" creationId="{8ABF5AB1-006B-4855-93CA-8F1D7450A07E}"/>
          </ac:spMkLst>
        </pc:spChg>
        <pc:spChg chg="add mod">
          <ac:chgData name="Luiza De Moura Pallone" userId="a915b019-d1a6-4520-8d20-b4d410b304fb" providerId="ADAL" clId="{A2B1A991-2F7A-4D7F-9F05-8AD4059CF0BE}" dt="2019-09-30T08:46:16.045" v="10421" actId="1076"/>
          <ac:spMkLst>
            <pc:docMk/>
            <pc:sldMk cId="2260850135" sldId="267"/>
            <ac:spMk id="14" creationId="{F9DEA2D2-C1E1-46F4-A36D-B8E00DB922F0}"/>
          </ac:spMkLst>
        </pc:spChg>
        <pc:spChg chg="add mod">
          <ac:chgData name="Luiza De Moura Pallone" userId="a915b019-d1a6-4520-8d20-b4d410b304fb" providerId="ADAL" clId="{A2B1A991-2F7A-4D7F-9F05-8AD4059CF0BE}" dt="2019-09-30T09:05:09.355" v="11146" actId="1076"/>
          <ac:spMkLst>
            <pc:docMk/>
            <pc:sldMk cId="2260850135" sldId="267"/>
            <ac:spMk id="15" creationId="{58A3BEFB-BCF1-4941-BE6C-46E5C44CAEC1}"/>
          </ac:spMkLst>
        </pc:spChg>
        <pc:spChg chg="add">
          <ac:chgData name="Luiza De Moura Pallone" userId="a915b019-d1a6-4520-8d20-b4d410b304fb" providerId="ADAL" clId="{A2B1A991-2F7A-4D7F-9F05-8AD4059CF0BE}" dt="2019-09-29T17:55:01.797" v="9193"/>
          <ac:spMkLst>
            <pc:docMk/>
            <pc:sldMk cId="2260850135" sldId="267"/>
            <ac:spMk id="16" creationId="{087B25D7-A899-4D62-8157-D1B2328DB522}"/>
          </ac:spMkLst>
        </pc:spChg>
        <pc:spChg chg="add mod">
          <ac:chgData name="Luiza De Moura Pallone" userId="a915b019-d1a6-4520-8d20-b4d410b304fb" providerId="ADAL" clId="{A2B1A991-2F7A-4D7F-9F05-8AD4059CF0BE}" dt="2019-09-30T08:53:39.819" v="10716" actId="14100"/>
          <ac:spMkLst>
            <pc:docMk/>
            <pc:sldMk cId="2260850135" sldId="267"/>
            <ac:spMk id="17" creationId="{1E3A28CA-1010-4C5A-8FD0-23D55325DE73}"/>
          </ac:spMkLst>
        </pc:spChg>
        <pc:spChg chg="add">
          <ac:chgData name="Luiza De Moura Pallone" userId="a915b019-d1a6-4520-8d20-b4d410b304fb" providerId="ADAL" clId="{A2B1A991-2F7A-4D7F-9F05-8AD4059CF0BE}" dt="2019-09-29T17:55:01.797" v="9193"/>
          <ac:spMkLst>
            <pc:docMk/>
            <pc:sldMk cId="2260850135" sldId="267"/>
            <ac:spMk id="18" creationId="{9A5F5D06-4E96-45DF-8888-DF2C91982170}"/>
          </ac:spMkLst>
        </pc:spChg>
        <pc:spChg chg="add mod">
          <ac:chgData name="Luiza De Moura Pallone" userId="a915b019-d1a6-4520-8d20-b4d410b304fb" providerId="ADAL" clId="{A2B1A991-2F7A-4D7F-9F05-8AD4059CF0BE}" dt="2019-09-30T09:10:51.238" v="11533" actId="20577"/>
          <ac:spMkLst>
            <pc:docMk/>
            <pc:sldMk cId="2260850135" sldId="267"/>
            <ac:spMk id="19" creationId="{5E01DE29-418D-4687-9C6B-74F710B7EB06}"/>
          </ac:spMkLst>
        </pc:spChg>
        <pc:spChg chg="add mod">
          <ac:chgData name="Luiza De Moura Pallone" userId="a915b019-d1a6-4520-8d20-b4d410b304fb" providerId="ADAL" clId="{A2B1A991-2F7A-4D7F-9F05-8AD4059CF0BE}" dt="2019-09-30T08:37:28.103" v="9843" actId="207"/>
          <ac:spMkLst>
            <pc:docMk/>
            <pc:sldMk cId="2260850135" sldId="267"/>
            <ac:spMk id="20" creationId="{C7ED7FF6-7683-4BEA-BFB9-02B2EAE7741B}"/>
          </ac:spMkLst>
        </pc:spChg>
        <pc:spChg chg="add mod">
          <ac:chgData name="Luiza De Moura Pallone" userId="a915b019-d1a6-4520-8d20-b4d410b304fb" providerId="ADAL" clId="{A2B1A991-2F7A-4D7F-9F05-8AD4059CF0BE}" dt="2019-09-30T08:55:50.193" v="10839" actId="20577"/>
          <ac:spMkLst>
            <pc:docMk/>
            <pc:sldMk cId="2260850135" sldId="267"/>
            <ac:spMk id="21" creationId="{008804BE-A973-4950-8EC1-4DBD5FC12BCD}"/>
          </ac:spMkLst>
        </pc:spChg>
        <pc:spChg chg="mod">
          <ac:chgData name="Luiza De Moura Pallone" userId="a915b019-d1a6-4520-8d20-b4d410b304fb" providerId="ADAL" clId="{A2B1A991-2F7A-4D7F-9F05-8AD4059CF0BE}" dt="2019-09-30T09:11:07.948" v="11561" actId="20577"/>
          <ac:spMkLst>
            <pc:docMk/>
            <pc:sldMk cId="2260850135" sldId="267"/>
            <ac:spMk id="24" creationId="{A2B8E337-23F8-415B-924F-B5AA9E175EB7}"/>
          </ac:spMkLst>
        </pc:spChg>
        <pc:grpChg chg="add mod">
          <ac:chgData name="Luiza De Moura Pallone" userId="a915b019-d1a6-4520-8d20-b4d410b304fb" providerId="ADAL" clId="{A2B1A991-2F7A-4D7F-9F05-8AD4059CF0BE}" dt="2019-09-29T17:54:50.454" v="9192"/>
          <ac:grpSpMkLst>
            <pc:docMk/>
            <pc:sldMk cId="2260850135" sldId="267"/>
            <ac:grpSpMk id="4" creationId="{2E701B88-73D9-4AE8-AF8E-8246DDFBE613}"/>
          </ac:grpSpMkLst>
        </pc:grpChg>
        <pc:grpChg chg="add mod">
          <ac:chgData name="Luiza De Moura Pallone" userId="a915b019-d1a6-4520-8d20-b4d410b304fb" providerId="ADAL" clId="{A2B1A991-2F7A-4D7F-9F05-8AD4059CF0BE}" dt="2019-09-30T09:07:35.541" v="11282" actId="1036"/>
          <ac:grpSpMkLst>
            <pc:docMk/>
            <pc:sldMk cId="2260850135" sldId="267"/>
            <ac:grpSpMk id="7" creationId="{85FDC349-7C3B-42DA-A02D-438D67788891}"/>
          </ac:grpSpMkLst>
        </pc:grpChg>
        <pc:grpChg chg="add mod">
          <ac:chgData name="Luiza De Moura Pallone" userId="a915b019-d1a6-4520-8d20-b4d410b304fb" providerId="ADAL" clId="{A2B1A991-2F7A-4D7F-9F05-8AD4059CF0BE}" dt="2019-09-30T09:07:35.541" v="11282" actId="1036"/>
          <ac:grpSpMkLst>
            <pc:docMk/>
            <pc:sldMk cId="2260850135" sldId="267"/>
            <ac:grpSpMk id="8" creationId="{835610EC-B35E-4692-96C9-E044211B8D6F}"/>
          </ac:grpSpMkLst>
        </pc:grpChg>
        <pc:grpChg chg="add mod">
          <ac:chgData name="Luiza De Moura Pallone" userId="a915b019-d1a6-4520-8d20-b4d410b304fb" providerId="ADAL" clId="{A2B1A991-2F7A-4D7F-9F05-8AD4059CF0BE}" dt="2019-09-30T09:07:35.541" v="11282" actId="1036"/>
          <ac:grpSpMkLst>
            <pc:docMk/>
            <pc:sldMk cId="2260850135" sldId="267"/>
            <ac:grpSpMk id="9" creationId="{94DD904A-B020-4790-88B4-7A8534636D6A}"/>
          </ac:grpSpMkLst>
        </pc:grpChg>
        <pc:grpChg chg="add mod">
          <ac:chgData name="Luiza De Moura Pallone" userId="a915b019-d1a6-4520-8d20-b4d410b304fb" providerId="ADAL" clId="{A2B1A991-2F7A-4D7F-9F05-8AD4059CF0BE}" dt="2019-09-30T09:07:35.541" v="11282" actId="1036"/>
          <ac:grpSpMkLst>
            <pc:docMk/>
            <pc:sldMk cId="2260850135" sldId="267"/>
            <ac:grpSpMk id="10" creationId="{AB21F4A6-02BE-4BEE-B7E9-DF11EE2B2C8B}"/>
          </ac:grpSpMkLst>
        </pc:grpChg>
        <pc:grpChg chg="add mod">
          <ac:chgData name="Luiza De Moura Pallone" userId="a915b019-d1a6-4520-8d20-b4d410b304fb" providerId="ADAL" clId="{A2B1A991-2F7A-4D7F-9F05-8AD4059CF0BE}" dt="2019-09-30T09:07:35.541" v="11282" actId="1036"/>
          <ac:grpSpMkLst>
            <pc:docMk/>
            <pc:sldMk cId="2260850135" sldId="267"/>
            <ac:grpSpMk id="11" creationId="{CE968419-3813-4AF4-8229-E8D35279F9C1}"/>
          </ac:grpSpMkLst>
        </pc:grpChg>
        <pc:grpChg chg="add mod">
          <ac:chgData name="Luiza De Moura Pallone" userId="a915b019-d1a6-4520-8d20-b4d410b304fb" providerId="ADAL" clId="{A2B1A991-2F7A-4D7F-9F05-8AD4059CF0BE}" dt="2019-09-30T09:07:35.541" v="11282" actId="1036"/>
          <ac:grpSpMkLst>
            <pc:docMk/>
            <pc:sldMk cId="2260850135" sldId="267"/>
            <ac:grpSpMk id="22" creationId="{C0B9CBA0-C23B-4CE4-BF0C-65735F8D5546}"/>
          </ac:grpSpMkLst>
        </pc:grpChg>
      </pc:sldChg>
      <pc:sldChg chg="delSp add del setBg delDesignElem">
        <pc:chgData name="Luiza De Moura Pallone" userId="a915b019-d1a6-4520-8d20-b4d410b304fb" providerId="ADAL" clId="{A2B1A991-2F7A-4D7F-9F05-8AD4059CF0BE}" dt="2019-09-30T09:07:12.918" v="11272" actId="2696"/>
        <pc:sldMkLst>
          <pc:docMk/>
          <pc:sldMk cId="2163375404" sldId="268"/>
        </pc:sldMkLst>
        <pc:spChg chg="del">
          <ac:chgData name="Luiza De Moura Pallone" userId="a915b019-d1a6-4520-8d20-b4d410b304fb" providerId="ADAL" clId="{A2B1A991-2F7A-4D7F-9F05-8AD4059CF0BE}" dt="2019-09-29T17:55:47.664" v="9201"/>
          <ac:spMkLst>
            <pc:docMk/>
            <pc:sldMk cId="2163375404" sldId="268"/>
            <ac:spMk id="25" creationId="{B59CD79B-13FF-4DE6-AF06-77B560C62859}"/>
          </ac:spMkLst>
        </pc:spChg>
        <pc:picChg chg="del">
          <ac:chgData name="Luiza De Moura Pallone" userId="a915b019-d1a6-4520-8d20-b4d410b304fb" providerId="ADAL" clId="{A2B1A991-2F7A-4D7F-9F05-8AD4059CF0BE}" dt="2019-09-29T17:55:47.664" v="9201"/>
          <ac:picMkLst>
            <pc:docMk/>
            <pc:sldMk cId="2163375404" sldId="268"/>
            <ac:picMk id="26" creationId="{402D77BF-B8EB-4AFE-AC21-08C836EF16A7}"/>
          </ac:picMkLst>
        </pc:picChg>
      </pc:sldChg>
      <pc:sldChg chg="modSp add setBg">
        <pc:chgData name="Luiza De Moura Pallone" userId="a915b019-d1a6-4520-8d20-b4d410b304fb" providerId="ADAL" clId="{A2B1A991-2F7A-4D7F-9F05-8AD4059CF0BE}" dt="2019-09-30T11:41:54.098" v="12432" actId="6549"/>
        <pc:sldMkLst>
          <pc:docMk/>
          <pc:sldMk cId="1110157788" sldId="269"/>
        </pc:sldMkLst>
        <pc:spChg chg="mod">
          <ac:chgData name="Luiza De Moura Pallone" userId="a915b019-d1a6-4520-8d20-b4d410b304fb" providerId="ADAL" clId="{A2B1A991-2F7A-4D7F-9F05-8AD4059CF0BE}" dt="2019-09-30T11:41:54.098" v="12432" actId="6549"/>
          <ac:spMkLst>
            <pc:docMk/>
            <pc:sldMk cId="1110157788" sldId="269"/>
            <ac:spMk id="5" creationId="{79B7CEBA-48A0-494B-9064-6F30CDC65C6F}"/>
          </ac:spMkLst>
        </pc:spChg>
      </pc:sldChg>
      <pc:sldChg chg="modSp add del setBg">
        <pc:chgData name="Luiza De Moura Pallone" userId="a915b019-d1a6-4520-8d20-b4d410b304fb" providerId="ADAL" clId="{A2B1A991-2F7A-4D7F-9F05-8AD4059CF0BE}" dt="2019-09-30T08:13:57.790" v="9535" actId="2696"/>
        <pc:sldMkLst>
          <pc:docMk/>
          <pc:sldMk cId="3192774657" sldId="269"/>
        </pc:sldMkLst>
        <pc:spChg chg="mod">
          <ac:chgData name="Luiza De Moura Pallone" userId="a915b019-d1a6-4520-8d20-b4d410b304fb" providerId="ADAL" clId="{A2B1A991-2F7A-4D7F-9F05-8AD4059CF0BE}" dt="2019-09-30T08:12:54.110" v="9497"/>
          <ac:spMkLst>
            <pc:docMk/>
            <pc:sldMk cId="3192774657" sldId="269"/>
            <ac:spMk id="3" creationId="{23DA6370-CB99-4D92-8275-233ECA6FC8AF}"/>
          </ac:spMkLst>
        </pc:spChg>
      </pc:sldChg>
      <pc:sldChg chg="addSp delSp modSp add setBg">
        <pc:chgData name="Luiza De Moura Pallone" userId="a915b019-d1a6-4520-8d20-b4d410b304fb" providerId="ADAL" clId="{A2B1A991-2F7A-4D7F-9F05-8AD4059CF0BE}" dt="2019-09-30T10:10:20.603" v="11576" actId="1076"/>
        <pc:sldMkLst>
          <pc:docMk/>
          <pc:sldMk cId="2587846997" sldId="270"/>
        </pc:sldMkLst>
        <pc:spChg chg="del">
          <ac:chgData name="Luiza De Moura Pallone" userId="a915b019-d1a6-4520-8d20-b4d410b304fb" providerId="ADAL" clId="{A2B1A991-2F7A-4D7F-9F05-8AD4059CF0BE}" dt="2019-09-30T09:11:22.608" v="11564" actId="478"/>
          <ac:spMkLst>
            <pc:docMk/>
            <pc:sldMk cId="2587846997" sldId="270"/>
            <ac:spMk id="2" creationId="{EDED5AF8-5BD4-4B10-8FCE-68864314FBEC}"/>
          </ac:spMkLst>
        </pc:spChg>
        <pc:spChg chg="del">
          <ac:chgData name="Luiza De Moura Pallone" userId="a915b019-d1a6-4520-8d20-b4d410b304fb" providerId="ADAL" clId="{A2B1A991-2F7A-4D7F-9F05-8AD4059CF0BE}" dt="2019-09-30T09:11:23.351" v="11565" actId="478"/>
          <ac:spMkLst>
            <pc:docMk/>
            <pc:sldMk cId="2587846997" sldId="270"/>
            <ac:spMk id="3" creationId="{6431DD48-8F1A-40E3-9039-A906DB1B2C0C}"/>
          </ac:spMkLst>
        </pc:spChg>
        <pc:picChg chg="add mod">
          <ac:chgData name="Luiza De Moura Pallone" userId="a915b019-d1a6-4520-8d20-b4d410b304fb" providerId="ADAL" clId="{A2B1A991-2F7A-4D7F-9F05-8AD4059CF0BE}" dt="2019-09-30T10:10:20.603" v="11576" actId="1076"/>
          <ac:picMkLst>
            <pc:docMk/>
            <pc:sldMk cId="2587846997" sldId="270"/>
            <ac:picMk id="4" creationId="{571FC578-E6B0-4EE5-9BD0-D562A706B547}"/>
          </ac:picMkLst>
        </pc:picChg>
      </pc:sldChg>
      <pc:sldChg chg="addSp delSp modSp add setBg">
        <pc:chgData name="Luiza De Moura Pallone" userId="a915b019-d1a6-4520-8d20-b4d410b304fb" providerId="ADAL" clId="{A2B1A991-2F7A-4D7F-9F05-8AD4059CF0BE}" dt="2019-09-30T11:29:47.088" v="11988" actId="1076"/>
        <pc:sldMkLst>
          <pc:docMk/>
          <pc:sldMk cId="1448991437" sldId="271"/>
        </pc:sldMkLst>
        <pc:picChg chg="add del mod">
          <ac:chgData name="Luiza De Moura Pallone" userId="a915b019-d1a6-4520-8d20-b4d410b304fb" providerId="ADAL" clId="{A2B1A991-2F7A-4D7F-9F05-8AD4059CF0BE}" dt="2019-09-30T11:11:18.922" v="11760" actId="478"/>
          <ac:picMkLst>
            <pc:docMk/>
            <pc:sldMk cId="1448991437" sldId="271"/>
            <ac:picMk id="4" creationId="{12756B54-2E52-469B-8D2B-D7E27725CF85}"/>
          </ac:picMkLst>
        </pc:picChg>
        <pc:picChg chg="add del mod">
          <ac:chgData name="Luiza De Moura Pallone" userId="a915b019-d1a6-4520-8d20-b4d410b304fb" providerId="ADAL" clId="{A2B1A991-2F7A-4D7F-9F05-8AD4059CF0BE}" dt="2019-09-30T11:29:41.570" v="11986" actId="478"/>
          <ac:picMkLst>
            <pc:docMk/>
            <pc:sldMk cId="1448991437" sldId="271"/>
            <ac:picMk id="5" creationId="{71A17E6E-20BE-4D81-B165-E0E17B7C96D3}"/>
          </ac:picMkLst>
        </pc:picChg>
        <pc:picChg chg="add mod">
          <ac:chgData name="Luiza De Moura Pallone" userId="a915b019-d1a6-4520-8d20-b4d410b304fb" providerId="ADAL" clId="{A2B1A991-2F7A-4D7F-9F05-8AD4059CF0BE}" dt="2019-09-30T11:29:47.088" v="11988" actId="1076"/>
          <ac:picMkLst>
            <pc:docMk/>
            <pc:sldMk cId="1448991437" sldId="271"/>
            <ac:picMk id="6" creationId="{8613FECE-4E7C-4F9B-868F-65DD476E6560}"/>
          </ac:picMkLst>
        </pc:picChg>
      </pc:sldChg>
      <pc:sldChg chg="addSp delSp modSp add setBg">
        <pc:chgData name="Luiza De Moura Pallone" userId="a915b019-d1a6-4520-8d20-b4d410b304fb" providerId="ADAL" clId="{A2B1A991-2F7A-4D7F-9F05-8AD4059CF0BE}" dt="2019-09-30T11:51:15.854" v="12464" actId="1076"/>
        <pc:sldMkLst>
          <pc:docMk/>
          <pc:sldMk cId="3398597544" sldId="272"/>
        </pc:sldMkLst>
        <pc:spChg chg="del">
          <ac:chgData name="Luiza De Moura Pallone" userId="a915b019-d1a6-4520-8d20-b4d410b304fb" providerId="ADAL" clId="{A2B1A991-2F7A-4D7F-9F05-8AD4059CF0BE}" dt="2019-09-30T11:50:26" v="12451" actId="478"/>
          <ac:spMkLst>
            <pc:docMk/>
            <pc:sldMk cId="3398597544" sldId="272"/>
            <ac:spMk id="2" creationId="{EFD862B4-EAE6-421B-9F39-FC42F91BEA0A}"/>
          </ac:spMkLst>
        </pc:spChg>
        <pc:spChg chg="del">
          <ac:chgData name="Luiza De Moura Pallone" userId="a915b019-d1a6-4520-8d20-b4d410b304fb" providerId="ADAL" clId="{A2B1A991-2F7A-4D7F-9F05-8AD4059CF0BE}" dt="2019-09-30T11:50:28.421" v="12452" actId="478"/>
          <ac:spMkLst>
            <pc:docMk/>
            <pc:sldMk cId="3398597544" sldId="272"/>
            <ac:spMk id="3" creationId="{92BAC691-40AC-45BD-A59B-6732DE19099E}"/>
          </ac:spMkLst>
        </pc:spChg>
        <pc:picChg chg="add mod">
          <ac:chgData name="Luiza De Moura Pallone" userId="a915b019-d1a6-4520-8d20-b4d410b304fb" providerId="ADAL" clId="{A2B1A991-2F7A-4D7F-9F05-8AD4059CF0BE}" dt="2019-09-30T11:51:10.471" v="12463" actId="1076"/>
          <ac:picMkLst>
            <pc:docMk/>
            <pc:sldMk cId="3398597544" sldId="272"/>
            <ac:picMk id="1026" creationId="{AA6688C4-69B8-40FA-B7EB-40A0C1624775}"/>
          </ac:picMkLst>
        </pc:picChg>
        <pc:picChg chg="add mod">
          <ac:chgData name="Luiza De Moura Pallone" userId="a915b019-d1a6-4520-8d20-b4d410b304fb" providerId="ADAL" clId="{A2B1A991-2F7A-4D7F-9F05-8AD4059CF0BE}" dt="2019-09-30T11:51:15.854" v="12464" actId="1076"/>
          <ac:picMkLst>
            <pc:docMk/>
            <pc:sldMk cId="3398597544" sldId="272"/>
            <ac:picMk id="1028" creationId="{77B1DB10-7CB3-4E02-9100-065302452172}"/>
          </ac:picMkLst>
        </pc:picChg>
      </pc:sldChg>
      <pc:sldMasterChg chg="addSp delSp modSp">
        <pc:chgData name="Luiza De Moura Pallone" userId="a915b019-d1a6-4520-8d20-b4d410b304fb" providerId="ADAL" clId="{A2B1A991-2F7A-4D7F-9F05-8AD4059CF0BE}" dt="2019-09-27T08:56:49.649" v="2381" actId="14100"/>
        <pc:sldMasterMkLst>
          <pc:docMk/>
          <pc:sldMasterMk cId="445119460" sldId="2147483660"/>
        </pc:sldMasterMkLst>
        <pc:spChg chg="mod">
          <ac:chgData name="Luiza De Moura Pallone" userId="a915b019-d1a6-4520-8d20-b4d410b304fb" providerId="ADAL" clId="{A2B1A991-2F7A-4D7F-9F05-8AD4059CF0BE}" dt="2019-09-26T09:18:37.648" v="894" actId="1035"/>
          <ac:spMkLst>
            <pc:docMk/>
            <pc:sldMasterMk cId="445119460" sldId="2147483660"/>
            <ac:spMk id="2" creationId="{00000000-0000-0000-0000-000000000000}"/>
          </ac:spMkLst>
        </pc:spChg>
        <pc:picChg chg="add del">
          <ac:chgData name="Luiza De Moura Pallone" userId="a915b019-d1a6-4520-8d20-b4d410b304fb" providerId="ADAL" clId="{A2B1A991-2F7A-4D7F-9F05-8AD4059CF0BE}" dt="2019-09-27T08:55:39.182" v="2372" actId="478"/>
          <ac:picMkLst>
            <pc:docMk/>
            <pc:sldMasterMk cId="445119460" sldId="2147483660"/>
            <ac:picMk id="8" creationId="{CA6FA45D-7763-4FD0-89CC-5A3A1C279619}"/>
          </ac:picMkLst>
        </pc:picChg>
        <pc:picChg chg="add del mod">
          <ac:chgData name="Luiza De Moura Pallone" userId="a915b019-d1a6-4520-8d20-b4d410b304fb" providerId="ADAL" clId="{A2B1A991-2F7A-4D7F-9F05-8AD4059CF0BE}" dt="2019-09-27T08:56:33.510" v="2377" actId="478"/>
          <ac:picMkLst>
            <pc:docMk/>
            <pc:sldMasterMk cId="445119460" sldId="2147483660"/>
            <ac:picMk id="9" creationId="{B27695FD-A3C3-483D-96ED-91DB58BA2B70}"/>
          </ac:picMkLst>
        </pc:picChg>
        <pc:picChg chg="add mod">
          <ac:chgData name="Luiza De Moura Pallone" userId="a915b019-d1a6-4520-8d20-b4d410b304fb" providerId="ADAL" clId="{A2B1A991-2F7A-4D7F-9F05-8AD4059CF0BE}" dt="2019-09-27T08:56:49.649" v="2381" actId="14100"/>
          <ac:picMkLst>
            <pc:docMk/>
            <pc:sldMasterMk cId="445119460" sldId="2147483660"/>
            <ac:picMk id="10" creationId="{A7BF1854-DD5E-4352-8638-9744BD4BCC1C}"/>
          </ac:picMkLst>
        </pc:picChg>
        <pc:cxnChg chg="mod">
          <ac:chgData name="Luiza De Moura Pallone" userId="a915b019-d1a6-4520-8d20-b4d410b304fb" providerId="ADAL" clId="{A2B1A991-2F7A-4D7F-9F05-8AD4059CF0BE}" dt="2019-09-26T09:18:37.648" v="894" actId="1035"/>
          <ac:cxnSpMkLst>
            <pc:docMk/>
            <pc:sldMasterMk cId="445119460" sldId="2147483660"/>
            <ac:cxnSpMk id="7" creationId="{00000000-0000-0000-0000-000000000000}"/>
          </ac:cxnSpMkLst>
        </pc:cxnChg>
      </pc:sldMasterChg>
      <pc:sldMasterChg chg="modSldLayout">
        <pc:chgData name="Luiza De Moura Pallone" userId="a915b019-d1a6-4520-8d20-b4d410b304fb" providerId="ADAL" clId="{A2B1A991-2F7A-4D7F-9F05-8AD4059CF0BE}" dt="2019-09-27T08:46:15.853" v="2198" actId="14100"/>
        <pc:sldMasterMkLst>
          <pc:docMk/>
          <pc:sldMasterMk cId="2831131817" sldId="2147483672"/>
        </pc:sldMasterMkLst>
        <pc:sldLayoutChg chg="modSp">
          <pc:chgData name="Luiza De Moura Pallone" userId="a915b019-d1a6-4520-8d20-b4d410b304fb" providerId="ADAL" clId="{A2B1A991-2F7A-4D7F-9F05-8AD4059CF0BE}" dt="2019-09-27T08:46:15.853" v="2198" actId="14100"/>
          <pc:sldLayoutMkLst>
            <pc:docMk/>
            <pc:sldMasterMk cId="2831131817" sldId="2147483672"/>
            <pc:sldLayoutMk cId="2313187531" sldId="2147483673"/>
          </pc:sldLayoutMkLst>
          <pc:spChg chg="mod">
            <ac:chgData name="Luiza De Moura Pallone" userId="a915b019-d1a6-4520-8d20-b4d410b304fb" providerId="ADAL" clId="{A2B1A991-2F7A-4D7F-9F05-8AD4059CF0BE}" dt="2019-09-27T08:04:26.111" v="1998" actId="1035"/>
            <ac:spMkLst>
              <pc:docMk/>
              <pc:sldMasterMk cId="2831131817" sldId="2147483672"/>
              <pc:sldLayoutMk cId="2313187531" sldId="2147483673"/>
              <ac:spMk id="2" creationId="{00000000-0000-0000-0000-000000000000}"/>
            </ac:spMkLst>
          </pc:spChg>
          <pc:spChg chg="mod">
            <ac:chgData name="Luiza De Moura Pallone" userId="a915b019-d1a6-4520-8d20-b4d410b304fb" providerId="ADAL" clId="{A2B1A991-2F7A-4D7F-9F05-8AD4059CF0BE}" dt="2019-09-27T08:04:26.111" v="1998" actId="1035"/>
            <ac:spMkLst>
              <pc:docMk/>
              <pc:sldMasterMk cId="2831131817" sldId="2147483672"/>
              <pc:sldLayoutMk cId="2313187531" sldId="2147483673"/>
              <ac:spMk id="3" creationId="{00000000-0000-0000-0000-000000000000}"/>
            </ac:spMkLst>
          </pc:spChg>
          <pc:picChg chg="mod modCrop">
            <ac:chgData name="Luiza De Moura Pallone" userId="a915b019-d1a6-4520-8d20-b4d410b304fb" providerId="ADAL" clId="{A2B1A991-2F7A-4D7F-9F05-8AD4059CF0BE}" dt="2019-09-27T08:31:55.266" v="2196" actId="732"/>
            <ac:picMkLst>
              <pc:docMk/>
              <pc:sldMasterMk cId="2831131817" sldId="2147483672"/>
              <pc:sldLayoutMk cId="2313187531" sldId="2147483673"/>
              <ac:picMk id="7" creationId="{00000000-0000-0000-0000-000000000000}"/>
            </ac:picMkLst>
          </pc:picChg>
          <pc:cxnChg chg="mod">
            <ac:chgData name="Luiza De Moura Pallone" userId="a915b019-d1a6-4520-8d20-b4d410b304fb" providerId="ADAL" clId="{A2B1A991-2F7A-4D7F-9F05-8AD4059CF0BE}" dt="2019-09-27T08:46:15.853" v="2198" actId="14100"/>
            <ac:cxnSpMkLst>
              <pc:docMk/>
              <pc:sldMasterMk cId="2831131817" sldId="2147483672"/>
              <pc:sldLayoutMk cId="2313187531" sldId="2147483673"/>
              <ac:cxnSpMk id="8" creationId="{00000000-0000-0000-0000-000000000000}"/>
            </ac:cxnSpMkLst>
          </pc:cxn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530DDEE-2ABA-4821-B7DF-29474DDC9D0F}"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1A78-6B2E-438F-8BDA-1AE7B5AE482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3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0DDEE-2ABA-4821-B7DF-29474DDC9D0F}"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379437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0DDEE-2ABA-4821-B7DF-29474DDC9D0F}"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1A78-6B2E-438F-8BDA-1AE7B5AE482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67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a:cxnSpLocks/>
          </p:cNvCxnSpPr>
          <p:nvPr/>
        </p:nvCxnSpPr>
        <p:spPr>
          <a:xfrm flipV="1">
            <a:off x="8436719" y="4183452"/>
            <a:ext cx="0" cy="11200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alphaModFix amt="76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t="-1" b="52509"/>
          <a:stretch/>
        </p:blipFill>
        <p:spPr>
          <a:xfrm>
            <a:off x="-1" y="-1"/>
            <a:ext cx="12192000" cy="3840481"/>
          </a:xfrm>
          <a:prstGeom prst="rect">
            <a:avLst/>
          </a:prstGeom>
          <a:effectLst>
            <a:reflection endPos="0" dist="50800" dir="5400000" sy="-100000" algn="bl" rotWithShape="0"/>
          </a:effectLst>
        </p:spPr>
      </p:pic>
    </p:spTree>
    <p:extLst>
      <p:ext uri="{BB962C8B-B14F-4D97-AF65-F5344CB8AC3E}">
        <p14:creationId xmlns:p14="http://schemas.microsoft.com/office/powerpoint/2010/main" val="231318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24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1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0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3989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7077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23385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32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0DDEE-2ABA-4821-B7DF-29474DDC9D0F}"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275710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0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9935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9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0DDEE-2ABA-4821-B7DF-29474DDC9D0F}"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1A78-6B2E-438F-8BDA-1AE7B5AE482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0DDEE-2ABA-4821-B7DF-29474DDC9D0F}"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268003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0DDEE-2ABA-4821-B7DF-29474DDC9D0F}"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331784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0DDEE-2ABA-4821-B7DF-29474DDC9D0F}"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29679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0DDEE-2ABA-4821-B7DF-29474DDC9D0F}"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311037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0DDEE-2ABA-4821-B7DF-29474DDC9D0F}"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C1A78-6B2E-438F-8BDA-1AE7B5AE4820}" type="slidenum">
              <a:rPr lang="en-US" smtClean="0"/>
              <a:t>‹#›</a:t>
            </a:fld>
            <a:endParaRPr lang="en-US"/>
          </a:p>
        </p:txBody>
      </p:sp>
    </p:spTree>
    <p:extLst>
      <p:ext uri="{BB962C8B-B14F-4D97-AF65-F5344CB8AC3E}">
        <p14:creationId xmlns:p14="http://schemas.microsoft.com/office/powerpoint/2010/main" val="353937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0DDEE-2ABA-4821-B7DF-29474DDC9D0F}"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C1A78-6B2E-438F-8BDA-1AE7B5AE482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4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265619"/>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530DDEE-2ABA-4821-B7DF-29474DDC9D0F}" type="datetimeFigureOut">
              <a:rPr lang="en-US" smtClean="0"/>
              <a:t>9/30/2019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5C1A78-6B2E-438F-8BDA-1AE7B5AE4820}" type="slidenum">
              <a:rPr lang="en-US" smtClean="0"/>
              <a:t>‹#›</a:t>
            </a:fld>
            <a:endParaRPr lang="en-US"/>
          </a:p>
        </p:txBody>
      </p:sp>
      <p:cxnSp>
        <p:nvCxnSpPr>
          <p:cNvPr id="7" name="Straight Connector 6"/>
          <p:cNvCxnSpPr/>
          <p:nvPr/>
        </p:nvCxnSpPr>
        <p:spPr>
          <a:xfrm flipV="1">
            <a:off x="762000" y="506727"/>
            <a:ext cx="0" cy="91440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F1854-DD5E-4352-8638-9744BD4BCC1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465" t="7449" r="7877" b="47596"/>
          <a:stretch/>
        </p:blipFill>
        <p:spPr>
          <a:xfrm>
            <a:off x="10171006" y="6309360"/>
            <a:ext cx="1872534" cy="414568"/>
          </a:xfrm>
          <a:prstGeom prst="rect">
            <a:avLst/>
          </a:prstGeom>
        </p:spPr>
      </p:pic>
    </p:spTree>
    <p:extLst>
      <p:ext uri="{BB962C8B-B14F-4D97-AF65-F5344CB8AC3E}">
        <p14:creationId xmlns:p14="http://schemas.microsoft.com/office/powerpoint/2010/main" val="445119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195745"/>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9/30/2019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436853"/>
            <a:ext cx="0" cy="9144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131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accent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5445" y="4111343"/>
            <a:ext cx="5502325" cy="1276065"/>
          </a:xfrm>
        </p:spPr>
        <p:txBody>
          <a:bodyPr>
            <a:normAutofit/>
          </a:bodyPr>
          <a:lstStyle/>
          <a:p>
            <a:r>
              <a:rPr lang="en-US" sz="3600" dirty="0"/>
              <a:t>MAKING DISASTER DISPLACEMENT VISIBLE IN BRAZIL</a:t>
            </a:r>
            <a:endParaRPr lang="en-GB" sz="3600" dirty="0"/>
          </a:p>
        </p:txBody>
      </p:sp>
      <p:sp>
        <p:nvSpPr>
          <p:cNvPr id="3" name="Subtitle 2"/>
          <p:cNvSpPr>
            <a:spLocks noGrp="1"/>
          </p:cNvSpPr>
          <p:nvPr>
            <p:ph type="subTitle" idx="1"/>
          </p:nvPr>
        </p:nvSpPr>
        <p:spPr>
          <a:xfrm>
            <a:off x="8632271" y="4255027"/>
            <a:ext cx="2410970" cy="989901"/>
          </a:xfrm>
        </p:spPr>
        <p:txBody>
          <a:bodyPr>
            <a:normAutofit/>
          </a:bodyPr>
          <a:lstStyle/>
          <a:p>
            <a:r>
              <a:rPr lang="en-US" dirty="0"/>
              <a:t>A review of the national disaster data collection and information system</a:t>
            </a:r>
          </a:p>
        </p:txBody>
      </p:sp>
      <p:sp>
        <p:nvSpPr>
          <p:cNvPr id="6" name="TextBox 5"/>
          <p:cNvSpPr txBox="1"/>
          <p:nvPr/>
        </p:nvSpPr>
        <p:spPr>
          <a:xfrm>
            <a:off x="9256174" y="3895899"/>
            <a:ext cx="2935826"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mn-ea"/>
                <a:cs typeface="Calibri" panose="020F0502020204030204" pitchFamily="34" charset="0"/>
              </a:rPr>
              <a:t>Photo: Jo</a:t>
            </a:r>
            <a:r>
              <a:rPr kumimoji="0" lang="pt-BR" sz="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mn-ea"/>
                <a:cs typeface="Calibri" panose="020F0502020204030204" pitchFamily="34" charset="0"/>
              </a:rPr>
              <a:t>ão Quesado. Sertão, Pernambuco, Brazil</a:t>
            </a:r>
            <a:endParaRPr kumimoji="0" lang="en-GB" sz="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9842934B-4E16-4291-8411-08C276EC1DDD}"/>
              </a:ext>
            </a:extLst>
          </p:cNvPr>
          <p:cNvPicPr>
            <a:picLocks noChangeAspect="1"/>
          </p:cNvPicPr>
          <p:nvPr/>
        </p:nvPicPr>
        <p:blipFill rotWithShape="1">
          <a:blip r:embed="rId2">
            <a:extLst>
              <a:ext uri="{28A0092B-C50C-407E-A947-70E740481C1C}">
                <a14:useLocalDpi xmlns:a14="http://schemas.microsoft.com/office/drawing/2010/main" val="0"/>
              </a:ext>
            </a:extLst>
          </a:blip>
          <a:srcRect l="6465" t="7449" r="7877" b="47596"/>
          <a:stretch/>
        </p:blipFill>
        <p:spPr>
          <a:xfrm>
            <a:off x="10171006" y="6309360"/>
            <a:ext cx="1872534" cy="414568"/>
          </a:xfrm>
          <a:prstGeom prst="rect">
            <a:avLst/>
          </a:prstGeom>
        </p:spPr>
      </p:pic>
      <p:sp>
        <p:nvSpPr>
          <p:cNvPr id="11" name="Subtitle 2">
            <a:extLst>
              <a:ext uri="{FF2B5EF4-FFF2-40B4-BE49-F238E27FC236}">
                <a16:creationId xmlns:a16="http://schemas.microsoft.com/office/drawing/2014/main" id="{A0B9819D-16B6-4CBD-ADAB-9BBD50D06A75}"/>
              </a:ext>
            </a:extLst>
          </p:cNvPr>
          <p:cNvSpPr txBox="1">
            <a:spLocks/>
          </p:cNvSpPr>
          <p:nvPr/>
        </p:nvSpPr>
        <p:spPr>
          <a:xfrm>
            <a:off x="3329129" y="6294271"/>
            <a:ext cx="7201502" cy="54444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1200" dirty="0">
                <a:latin typeface="Calibri" panose="020F0502020204030204" pitchFamily="34" charset="0"/>
                <a:cs typeface="Calibri" panose="020F0502020204030204" pitchFamily="34" charset="0"/>
              </a:rPr>
              <a:t>Authors: Andrea </a:t>
            </a:r>
            <a:r>
              <a:rPr lang="en-US" sz="1200" dirty="0" err="1">
                <a:latin typeface="Calibri" panose="020F0502020204030204" pitchFamily="34" charset="0"/>
                <a:cs typeface="Calibri" panose="020F0502020204030204" pitchFamily="34" charset="0"/>
              </a:rPr>
              <a:t>Zamur</a:t>
            </a:r>
            <a:r>
              <a:rPr lang="en-US" sz="1200" dirty="0">
                <a:latin typeface="Calibri" panose="020F0502020204030204" pitchFamily="34" charset="0"/>
                <a:cs typeface="Calibri" panose="020F0502020204030204" pitchFamily="34" charset="0"/>
              </a:rPr>
              <a:t>, Diogo A. </a:t>
            </a:r>
            <a:r>
              <a:rPr lang="en-US" sz="1200" dirty="0" err="1">
                <a:latin typeface="Calibri" panose="020F0502020204030204" pitchFamily="34" charset="0"/>
                <a:cs typeface="Calibri" panose="020F0502020204030204" pitchFamily="34" charset="0"/>
              </a:rPr>
              <a:t>Serraglio</a:t>
            </a:r>
            <a:r>
              <a:rPr lang="en-US" sz="1200" dirty="0">
                <a:latin typeface="Calibri" panose="020F0502020204030204" pitchFamily="34" charset="0"/>
                <a:cs typeface="Calibri" panose="020F0502020204030204" pitchFamily="34" charset="0"/>
              </a:rPr>
              <a:t>,  Erika P. Ramos, Fernanda S. </a:t>
            </a:r>
            <a:r>
              <a:rPr lang="en-US" sz="1200" dirty="0" err="1">
                <a:latin typeface="Calibri" panose="020F0502020204030204" pitchFamily="34" charset="0"/>
                <a:cs typeface="Calibri" panose="020F0502020204030204" pitchFamily="34" charset="0"/>
              </a:rPr>
              <a:t>Cavedon-Capdeville</a:t>
            </a:r>
            <a:r>
              <a:rPr lang="en-US" sz="1200" dirty="0">
                <a:latin typeface="Calibri" panose="020F0502020204030204" pitchFamily="34" charset="0"/>
                <a:cs typeface="Calibri" panose="020F0502020204030204" pitchFamily="34" charset="0"/>
              </a:rPr>
              <a:t>, Luiza Pallone </a:t>
            </a:r>
          </a:p>
        </p:txBody>
      </p:sp>
    </p:spTree>
    <p:extLst>
      <p:ext uri="{BB962C8B-B14F-4D97-AF65-F5344CB8AC3E}">
        <p14:creationId xmlns:p14="http://schemas.microsoft.com/office/powerpoint/2010/main" val="371648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2398-E39B-447D-B882-EA8DB7062BF4}"/>
              </a:ext>
            </a:extLst>
          </p:cNvPr>
          <p:cNvSpPr>
            <a:spLocks noGrp="1"/>
          </p:cNvSpPr>
          <p:nvPr>
            <p:ph type="title"/>
          </p:nvPr>
        </p:nvSpPr>
        <p:spPr>
          <a:xfrm>
            <a:off x="1024128" y="265619"/>
            <a:ext cx="10383678" cy="1499616"/>
          </a:xfrm>
        </p:spPr>
        <p:txBody>
          <a:bodyPr>
            <a:normAutofit/>
          </a:bodyPr>
          <a:lstStyle/>
          <a:p>
            <a:r>
              <a:rPr lang="en-US" sz="4400" spc="200" dirty="0">
                <a:solidFill>
                  <a:schemeClr val="accent5"/>
                </a:solidFill>
              </a:rPr>
              <a:t>Opportunities for improvement</a:t>
            </a:r>
          </a:p>
        </p:txBody>
      </p:sp>
      <p:grpSp>
        <p:nvGrpSpPr>
          <p:cNvPr id="7" name="Group 6">
            <a:extLst>
              <a:ext uri="{FF2B5EF4-FFF2-40B4-BE49-F238E27FC236}">
                <a16:creationId xmlns:a16="http://schemas.microsoft.com/office/drawing/2014/main" id="{85FDC349-7C3B-42DA-A02D-438D67788891}"/>
              </a:ext>
            </a:extLst>
          </p:cNvPr>
          <p:cNvGrpSpPr/>
          <p:nvPr/>
        </p:nvGrpSpPr>
        <p:grpSpPr>
          <a:xfrm>
            <a:off x="2053702" y="3933999"/>
            <a:ext cx="9149917" cy="587702"/>
            <a:chOff x="0" y="0"/>
            <a:chExt cx="7510271" cy="951547"/>
          </a:xfrm>
        </p:grpSpPr>
        <p:sp>
          <p:nvSpPr>
            <p:cNvPr id="20" name="Rectangle: Rounded Corners 19">
              <a:extLst>
                <a:ext uri="{FF2B5EF4-FFF2-40B4-BE49-F238E27FC236}">
                  <a16:creationId xmlns:a16="http://schemas.microsoft.com/office/drawing/2014/main" id="{C7ED7FF6-7683-4BEA-BFB9-02B2EAE7741B}"/>
                </a:ext>
              </a:extLst>
            </p:cNvPr>
            <p:cNvSpPr/>
            <p:nvPr/>
          </p:nvSpPr>
          <p:spPr>
            <a:xfrm>
              <a:off x="0" y="0"/>
              <a:ext cx="7510271" cy="951547"/>
            </a:xfrm>
            <a:prstGeom prst="roundRect">
              <a:avLst>
                <a:gd name="adj" fmla="val 10000"/>
              </a:avLst>
            </a:prstGeom>
            <a:solidFill>
              <a:schemeClr val="accent5">
                <a:lumMod val="40000"/>
                <a:lumOff val="60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008804BE-A973-4950-8EC1-4DBD5FC12BCD}"/>
                </a:ext>
              </a:extLst>
            </p:cNvPr>
            <p:cNvSpPr txBox="1"/>
            <p:nvPr/>
          </p:nvSpPr>
          <p:spPr>
            <a:xfrm>
              <a:off x="27870" y="27870"/>
              <a:ext cx="7416820" cy="895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dirty="0">
                  <a:solidFill>
                    <a:schemeClr val="tx1"/>
                  </a:solidFill>
                </a:rPr>
                <a:t>Develop p</a:t>
              </a:r>
              <a:r>
                <a:rPr lang="en-US" sz="1900" kern="1200" dirty="0">
                  <a:solidFill>
                    <a:schemeClr val="tx1"/>
                  </a:solidFill>
                </a:rPr>
                <a:t>rotocols to </a:t>
              </a:r>
              <a:r>
                <a:rPr lang="en-US" sz="1900" kern="1200" dirty="0" err="1">
                  <a:solidFill>
                    <a:schemeClr val="tx1"/>
                  </a:solidFill>
                </a:rPr>
                <a:t>harmonise</a:t>
              </a:r>
              <a:r>
                <a:rPr lang="en-US" sz="1900" kern="1200" dirty="0">
                  <a:solidFill>
                    <a:schemeClr val="tx1"/>
                  </a:solidFill>
                </a:rPr>
                <a:t> data collection and the diffusion of information, in order to enable comparative analysis and reliable statistics;</a:t>
              </a:r>
            </a:p>
          </p:txBody>
        </p:sp>
      </p:grpSp>
      <p:grpSp>
        <p:nvGrpSpPr>
          <p:cNvPr id="8" name="Group 7">
            <a:extLst>
              <a:ext uri="{FF2B5EF4-FFF2-40B4-BE49-F238E27FC236}">
                <a16:creationId xmlns:a16="http://schemas.microsoft.com/office/drawing/2014/main" id="{835610EC-B35E-4692-96C9-E044211B8D6F}"/>
              </a:ext>
            </a:extLst>
          </p:cNvPr>
          <p:cNvGrpSpPr/>
          <p:nvPr/>
        </p:nvGrpSpPr>
        <p:grpSpPr>
          <a:xfrm>
            <a:off x="1326961" y="2406415"/>
            <a:ext cx="9149917" cy="587702"/>
            <a:chOff x="560831" y="1083706"/>
            <a:chExt cx="7510271" cy="951547"/>
          </a:xfrm>
          <a:solidFill>
            <a:schemeClr val="accent5">
              <a:lumMod val="40000"/>
              <a:lumOff val="60000"/>
            </a:schemeClr>
          </a:solidFill>
        </p:grpSpPr>
        <p:sp>
          <p:nvSpPr>
            <p:cNvPr id="18" name="Rectangle: Rounded Corners 17">
              <a:extLst>
                <a:ext uri="{FF2B5EF4-FFF2-40B4-BE49-F238E27FC236}">
                  <a16:creationId xmlns:a16="http://schemas.microsoft.com/office/drawing/2014/main" id="{9A5F5D06-4E96-45DF-8888-DF2C91982170}"/>
                </a:ext>
              </a:extLst>
            </p:cNvPr>
            <p:cNvSpPr/>
            <p:nvPr/>
          </p:nvSpPr>
          <p:spPr>
            <a:xfrm>
              <a:off x="560831" y="1083706"/>
              <a:ext cx="7510271" cy="951547"/>
            </a:xfrm>
            <a:prstGeom prst="roundRect">
              <a:avLst>
                <a:gd name="adj" fmla="val 10000"/>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9" name="Rectangle: Rounded Corners 6">
              <a:extLst>
                <a:ext uri="{FF2B5EF4-FFF2-40B4-BE49-F238E27FC236}">
                  <a16:creationId xmlns:a16="http://schemas.microsoft.com/office/drawing/2014/main" id="{5E01DE29-418D-4687-9C6B-74F710B7EB06}"/>
                </a:ext>
              </a:extLst>
            </p:cNvPr>
            <p:cNvSpPr txBox="1"/>
            <p:nvPr/>
          </p:nvSpPr>
          <p:spPr>
            <a:xfrm>
              <a:off x="588701" y="1111576"/>
              <a:ext cx="7482401" cy="8958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defPPr>
                <a:defRPr lang="en-US"/>
              </a:defPPr>
              <a:lvl1pPr lvl="0" indent="0" defTabSz="844550">
                <a:lnSpc>
                  <a:spcPct val="90000"/>
                </a:lnSpc>
                <a:spcBef>
                  <a:spcPct val="0"/>
                </a:spcBef>
                <a:spcAft>
                  <a:spcPct val="35000"/>
                </a:spcAft>
                <a:buNone/>
                <a:defRPr sz="1900">
                  <a:solidFill>
                    <a:schemeClr val="tx1"/>
                  </a:solidFill>
                </a:defRPr>
              </a:lvl1pPr>
            </a:lstStyle>
            <a:p>
              <a:r>
                <a:rPr lang="en-US" dirty="0"/>
                <a:t>Revise data collection forms to incorporate appropriate terms and categories that reflect situations of displacement;</a:t>
              </a:r>
            </a:p>
          </p:txBody>
        </p:sp>
      </p:grpSp>
      <p:grpSp>
        <p:nvGrpSpPr>
          <p:cNvPr id="9" name="Group 8">
            <a:extLst>
              <a:ext uri="{FF2B5EF4-FFF2-40B4-BE49-F238E27FC236}">
                <a16:creationId xmlns:a16="http://schemas.microsoft.com/office/drawing/2014/main" id="{94DD904A-B020-4790-88B4-7A8534636D6A}"/>
              </a:ext>
            </a:extLst>
          </p:cNvPr>
          <p:cNvGrpSpPr/>
          <p:nvPr/>
        </p:nvGrpSpPr>
        <p:grpSpPr>
          <a:xfrm>
            <a:off x="1693379" y="3161600"/>
            <a:ext cx="9149917" cy="587702"/>
            <a:chOff x="1121663" y="2167413"/>
            <a:chExt cx="7510271" cy="951547"/>
          </a:xfrm>
          <a:solidFill>
            <a:schemeClr val="accent5">
              <a:lumMod val="20000"/>
              <a:lumOff val="80000"/>
            </a:schemeClr>
          </a:solidFill>
        </p:grpSpPr>
        <p:sp>
          <p:nvSpPr>
            <p:cNvPr id="16" name="Rectangle: Rounded Corners 15">
              <a:extLst>
                <a:ext uri="{FF2B5EF4-FFF2-40B4-BE49-F238E27FC236}">
                  <a16:creationId xmlns:a16="http://schemas.microsoft.com/office/drawing/2014/main" id="{087B25D7-A899-4D62-8157-D1B2328DB522}"/>
                </a:ext>
              </a:extLst>
            </p:cNvPr>
            <p:cNvSpPr/>
            <p:nvPr/>
          </p:nvSpPr>
          <p:spPr>
            <a:xfrm>
              <a:off x="1121663" y="2167413"/>
              <a:ext cx="7510271" cy="951547"/>
            </a:xfrm>
            <a:prstGeom prst="roundRect">
              <a:avLst>
                <a:gd name="adj" fmla="val 10000"/>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7" name="Rectangle: Rounded Corners 8">
              <a:extLst>
                <a:ext uri="{FF2B5EF4-FFF2-40B4-BE49-F238E27FC236}">
                  <a16:creationId xmlns:a16="http://schemas.microsoft.com/office/drawing/2014/main" id="{1E3A28CA-1010-4C5A-8FD0-23D55325DE73}"/>
                </a:ext>
              </a:extLst>
            </p:cNvPr>
            <p:cNvSpPr txBox="1"/>
            <p:nvPr/>
          </p:nvSpPr>
          <p:spPr>
            <a:xfrm>
              <a:off x="1149533" y="2195283"/>
              <a:ext cx="7355519" cy="8958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en-US" sz="1900" dirty="0">
                  <a:solidFill>
                    <a:schemeClr val="tx1"/>
                  </a:solidFill>
                </a:rPr>
                <a:t>Invest in capacity building with local authorities regarding methodology, criteria, concepts and terminology;</a:t>
              </a:r>
            </a:p>
          </p:txBody>
        </p:sp>
      </p:grpSp>
      <p:grpSp>
        <p:nvGrpSpPr>
          <p:cNvPr id="10" name="Group 9">
            <a:extLst>
              <a:ext uri="{FF2B5EF4-FFF2-40B4-BE49-F238E27FC236}">
                <a16:creationId xmlns:a16="http://schemas.microsoft.com/office/drawing/2014/main" id="{AB21F4A6-02BE-4BEE-B7E9-DF11EE2B2C8B}"/>
              </a:ext>
            </a:extLst>
          </p:cNvPr>
          <p:cNvGrpSpPr/>
          <p:nvPr/>
        </p:nvGrpSpPr>
        <p:grpSpPr>
          <a:xfrm>
            <a:off x="1041884" y="1651230"/>
            <a:ext cx="9149917" cy="587702"/>
            <a:chOff x="1682495" y="3251120"/>
            <a:chExt cx="7510271" cy="951547"/>
          </a:xfrm>
          <a:solidFill>
            <a:schemeClr val="accent5">
              <a:lumMod val="20000"/>
              <a:lumOff val="80000"/>
            </a:schemeClr>
          </a:solidFill>
        </p:grpSpPr>
        <p:sp>
          <p:nvSpPr>
            <p:cNvPr id="14" name="Rectangle: Rounded Corners 13">
              <a:extLst>
                <a:ext uri="{FF2B5EF4-FFF2-40B4-BE49-F238E27FC236}">
                  <a16:creationId xmlns:a16="http://schemas.microsoft.com/office/drawing/2014/main" id="{F9DEA2D2-C1E1-46F4-A36D-B8E00DB922F0}"/>
                </a:ext>
              </a:extLst>
            </p:cNvPr>
            <p:cNvSpPr/>
            <p:nvPr/>
          </p:nvSpPr>
          <p:spPr>
            <a:xfrm>
              <a:off x="1682495" y="3251120"/>
              <a:ext cx="7510271" cy="951547"/>
            </a:xfrm>
            <a:prstGeom prst="roundRect">
              <a:avLst>
                <a:gd name="adj" fmla="val 10000"/>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5" name="Rectangle: Rounded Corners 10">
              <a:extLst>
                <a:ext uri="{FF2B5EF4-FFF2-40B4-BE49-F238E27FC236}">
                  <a16:creationId xmlns:a16="http://schemas.microsoft.com/office/drawing/2014/main" id="{58A3BEFB-BCF1-4941-BE6C-46E5C44CAEC1}"/>
                </a:ext>
              </a:extLst>
            </p:cNvPr>
            <p:cNvSpPr txBox="1"/>
            <p:nvPr/>
          </p:nvSpPr>
          <p:spPr>
            <a:xfrm>
              <a:off x="1682495" y="3265984"/>
              <a:ext cx="7369311" cy="8958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Revise the legal framework and policies related to disasters</a:t>
              </a:r>
              <a:r>
                <a:rPr lang="en-US" sz="1900" dirty="0">
                  <a:solidFill>
                    <a:schemeClr val="tx1"/>
                  </a:solidFill>
                </a:rPr>
                <a:t> in order to include provisions related to displacement, in alignment with international guidelines;</a:t>
              </a:r>
              <a:endParaRPr lang="en-US" sz="1900" kern="1200" dirty="0">
                <a:solidFill>
                  <a:schemeClr val="tx1"/>
                </a:solidFill>
              </a:endParaRPr>
            </a:p>
          </p:txBody>
        </p:sp>
      </p:grpSp>
      <p:grpSp>
        <p:nvGrpSpPr>
          <p:cNvPr id="11" name="Group 10">
            <a:extLst>
              <a:ext uri="{FF2B5EF4-FFF2-40B4-BE49-F238E27FC236}">
                <a16:creationId xmlns:a16="http://schemas.microsoft.com/office/drawing/2014/main" id="{CE968419-3813-4AF4-8229-E8D35279F9C1}"/>
              </a:ext>
            </a:extLst>
          </p:cNvPr>
          <p:cNvGrpSpPr/>
          <p:nvPr/>
        </p:nvGrpSpPr>
        <p:grpSpPr>
          <a:xfrm>
            <a:off x="2450475" y="4706398"/>
            <a:ext cx="9149917" cy="587702"/>
            <a:chOff x="2243327" y="4334826"/>
            <a:chExt cx="7510271" cy="951547"/>
          </a:xfrm>
          <a:solidFill>
            <a:schemeClr val="accent5">
              <a:lumMod val="20000"/>
              <a:lumOff val="80000"/>
            </a:schemeClr>
          </a:solidFill>
        </p:grpSpPr>
        <p:sp>
          <p:nvSpPr>
            <p:cNvPr id="12" name="Rectangle: Rounded Corners 11">
              <a:extLst>
                <a:ext uri="{FF2B5EF4-FFF2-40B4-BE49-F238E27FC236}">
                  <a16:creationId xmlns:a16="http://schemas.microsoft.com/office/drawing/2014/main" id="{6CD96426-7AAD-4ACC-A183-819FB41138B8}"/>
                </a:ext>
              </a:extLst>
            </p:cNvPr>
            <p:cNvSpPr/>
            <p:nvPr/>
          </p:nvSpPr>
          <p:spPr>
            <a:xfrm>
              <a:off x="2243327" y="4334826"/>
              <a:ext cx="7510271" cy="951547"/>
            </a:xfrm>
            <a:prstGeom prst="roundRect">
              <a:avLst>
                <a:gd name="adj" fmla="val 10000"/>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3" name="Rectangle: Rounded Corners 12">
              <a:extLst>
                <a:ext uri="{FF2B5EF4-FFF2-40B4-BE49-F238E27FC236}">
                  <a16:creationId xmlns:a16="http://schemas.microsoft.com/office/drawing/2014/main" id="{8ABF5AB1-006B-4855-93CA-8F1D7450A07E}"/>
                </a:ext>
              </a:extLst>
            </p:cNvPr>
            <p:cNvSpPr txBox="1"/>
            <p:nvPr/>
          </p:nvSpPr>
          <p:spPr>
            <a:xfrm>
              <a:off x="2271197" y="4362696"/>
              <a:ext cx="7324326" cy="8958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Invest in the development of methodologies that consider</a:t>
              </a:r>
              <a:r>
                <a:rPr lang="en-US" sz="1900" dirty="0">
                  <a:solidFill>
                    <a:schemeClr val="tx1"/>
                  </a:solidFill>
                </a:rPr>
                <a:t> the different timescale and impacts of slow-onset hazards, in order to improve the data collected;</a:t>
              </a:r>
              <a:endParaRPr lang="en-US" sz="1900" kern="1200" dirty="0">
                <a:solidFill>
                  <a:schemeClr val="tx1"/>
                </a:solidFill>
              </a:endParaRPr>
            </a:p>
          </p:txBody>
        </p:sp>
      </p:grpSp>
      <p:grpSp>
        <p:nvGrpSpPr>
          <p:cNvPr id="22" name="Group 21">
            <a:extLst>
              <a:ext uri="{FF2B5EF4-FFF2-40B4-BE49-F238E27FC236}">
                <a16:creationId xmlns:a16="http://schemas.microsoft.com/office/drawing/2014/main" id="{C0B9CBA0-C23B-4CE4-BF0C-65735F8D5546}"/>
              </a:ext>
            </a:extLst>
          </p:cNvPr>
          <p:cNvGrpSpPr/>
          <p:nvPr/>
        </p:nvGrpSpPr>
        <p:grpSpPr>
          <a:xfrm>
            <a:off x="2747640" y="5478797"/>
            <a:ext cx="9149917" cy="587702"/>
            <a:chOff x="0" y="0"/>
            <a:chExt cx="7510271" cy="951547"/>
          </a:xfrm>
        </p:grpSpPr>
        <p:sp>
          <p:nvSpPr>
            <p:cNvPr id="23" name="Rectangle: Rounded Corners 22">
              <a:extLst>
                <a:ext uri="{FF2B5EF4-FFF2-40B4-BE49-F238E27FC236}">
                  <a16:creationId xmlns:a16="http://schemas.microsoft.com/office/drawing/2014/main" id="{0A6209CD-19AA-4102-89B2-5BDA7357FCC0}"/>
                </a:ext>
              </a:extLst>
            </p:cNvPr>
            <p:cNvSpPr/>
            <p:nvPr/>
          </p:nvSpPr>
          <p:spPr>
            <a:xfrm>
              <a:off x="0" y="0"/>
              <a:ext cx="7510271" cy="951547"/>
            </a:xfrm>
            <a:prstGeom prst="roundRect">
              <a:avLst>
                <a:gd name="adj" fmla="val 10000"/>
              </a:avLst>
            </a:prstGeom>
            <a:solidFill>
              <a:schemeClr val="accent5">
                <a:lumMod val="40000"/>
                <a:lumOff val="60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A2B8E337-23F8-415B-924F-B5AA9E175EB7}"/>
                </a:ext>
              </a:extLst>
            </p:cNvPr>
            <p:cNvSpPr txBox="1"/>
            <p:nvPr/>
          </p:nvSpPr>
          <p:spPr>
            <a:xfrm>
              <a:off x="27870" y="27870"/>
              <a:ext cx="7416820" cy="895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dirty="0">
                  <a:solidFill>
                    <a:schemeClr val="tx1"/>
                  </a:solidFill>
                </a:rPr>
                <a:t>Make displacement a priority within disaster management and invest in monitoring capacities. </a:t>
              </a:r>
              <a:endParaRPr lang="en-US" sz="1900" kern="1200" dirty="0">
                <a:solidFill>
                  <a:schemeClr val="tx1"/>
                </a:solidFill>
              </a:endParaRPr>
            </a:p>
          </p:txBody>
        </p:sp>
      </p:grpSp>
    </p:spTree>
    <p:extLst>
      <p:ext uri="{BB962C8B-B14F-4D97-AF65-F5344CB8AC3E}">
        <p14:creationId xmlns:p14="http://schemas.microsoft.com/office/powerpoint/2010/main" val="22608501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22EE-8A51-4ABC-8670-40B76157754F}"/>
              </a:ext>
            </a:extLst>
          </p:cNvPr>
          <p:cNvSpPr>
            <a:spLocks noGrp="1"/>
          </p:cNvSpPr>
          <p:nvPr>
            <p:ph type="title"/>
          </p:nvPr>
        </p:nvSpPr>
        <p:spPr/>
        <p:txBody>
          <a:bodyPr/>
          <a:lstStyle/>
          <a:p>
            <a:r>
              <a:rPr lang="en-US" sz="4500" spc="200" dirty="0">
                <a:solidFill>
                  <a:schemeClr val="accent5"/>
                </a:solidFill>
              </a:rPr>
              <a:t>Questions?</a:t>
            </a:r>
          </a:p>
        </p:txBody>
      </p:sp>
      <p:sp>
        <p:nvSpPr>
          <p:cNvPr id="3" name="TextBox 2">
            <a:extLst>
              <a:ext uri="{FF2B5EF4-FFF2-40B4-BE49-F238E27FC236}">
                <a16:creationId xmlns:a16="http://schemas.microsoft.com/office/drawing/2014/main" id="{53396E33-C26A-433A-9B1D-3BF934D48811}"/>
              </a:ext>
            </a:extLst>
          </p:cNvPr>
          <p:cNvSpPr txBox="1"/>
          <p:nvPr/>
        </p:nvSpPr>
        <p:spPr>
          <a:xfrm>
            <a:off x="2544023" y="1869259"/>
            <a:ext cx="6948729" cy="1200329"/>
          </a:xfrm>
          <a:prstGeom prst="rect">
            <a:avLst/>
          </a:prstGeom>
          <a:noFill/>
        </p:spPr>
        <p:txBody>
          <a:bodyPr wrap="square" rtlCol="0">
            <a:spAutoFit/>
          </a:bodyPr>
          <a:lstStyle/>
          <a:p>
            <a:pPr algn="ctr"/>
            <a:r>
              <a:rPr lang="en-US" sz="2000" dirty="0">
                <a:solidFill>
                  <a:schemeClr val="bg2">
                    <a:lumMod val="25000"/>
                  </a:schemeClr>
                </a:solidFill>
              </a:rPr>
              <a:t>Luiza de Moura Pallone</a:t>
            </a:r>
            <a:endParaRPr lang="en-US" sz="1600" dirty="0">
              <a:solidFill>
                <a:schemeClr val="bg2">
                  <a:lumMod val="25000"/>
                </a:schemeClr>
              </a:solidFill>
            </a:endParaRPr>
          </a:p>
          <a:p>
            <a:pPr algn="ctr"/>
            <a:endParaRPr lang="en-US" sz="1600" dirty="0">
              <a:solidFill>
                <a:schemeClr val="bg2">
                  <a:lumMod val="25000"/>
                </a:schemeClr>
              </a:solidFill>
            </a:endParaRPr>
          </a:p>
          <a:p>
            <a:pPr algn="ctr"/>
            <a:r>
              <a:rPr lang="en-US" sz="2000" dirty="0">
                <a:solidFill>
                  <a:schemeClr val="bg2">
                    <a:lumMod val="25000"/>
                  </a:schemeClr>
                </a:solidFill>
              </a:rPr>
              <a:t>RESAMA - South American Network for Environmental Migrations</a:t>
            </a:r>
          </a:p>
          <a:p>
            <a:pPr algn="ctr"/>
            <a:endParaRPr lang="en-US" sz="1600" dirty="0">
              <a:solidFill>
                <a:schemeClr val="bg2">
                  <a:lumMod val="25000"/>
                </a:schemeClr>
              </a:solidFill>
            </a:endParaRPr>
          </a:p>
        </p:txBody>
      </p:sp>
      <p:pic>
        <p:nvPicPr>
          <p:cNvPr id="4" name="Picture 3">
            <a:extLst>
              <a:ext uri="{FF2B5EF4-FFF2-40B4-BE49-F238E27FC236}">
                <a16:creationId xmlns:a16="http://schemas.microsoft.com/office/drawing/2014/main" id="{F693D297-9EDD-4EE9-9F6D-18AE344E19F1}"/>
              </a:ext>
            </a:extLst>
          </p:cNvPr>
          <p:cNvPicPr>
            <a:picLocks noChangeAspect="1"/>
          </p:cNvPicPr>
          <p:nvPr/>
        </p:nvPicPr>
        <p:blipFill>
          <a:blip r:embed="rId3"/>
          <a:stretch>
            <a:fillRect/>
          </a:stretch>
        </p:blipFill>
        <p:spPr>
          <a:xfrm>
            <a:off x="4420290" y="3069588"/>
            <a:ext cx="3351420" cy="2905125"/>
          </a:xfrm>
          <a:prstGeom prst="rect">
            <a:avLst/>
          </a:prstGeom>
        </p:spPr>
      </p:pic>
    </p:spTree>
    <p:extLst>
      <p:ext uri="{BB962C8B-B14F-4D97-AF65-F5344CB8AC3E}">
        <p14:creationId xmlns:p14="http://schemas.microsoft.com/office/powerpoint/2010/main" val="1789755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ACA255-C784-4D4B-BB54-AEC35FB02FA8}"/>
              </a:ext>
            </a:extLst>
          </p:cNvPr>
          <p:cNvSpPr>
            <a:spLocks noGrp="1"/>
          </p:cNvSpPr>
          <p:nvPr>
            <p:ph type="title"/>
          </p:nvPr>
        </p:nvSpPr>
        <p:spPr/>
        <p:txBody>
          <a:bodyPr>
            <a:normAutofit/>
          </a:bodyPr>
          <a:lstStyle/>
          <a:p>
            <a:r>
              <a:rPr lang="en-US" sz="4500" spc="200" dirty="0">
                <a:solidFill>
                  <a:schemeClr val="accent5"/>
                </a:solidFill>
              </a:rPr>
              <a:t>disaster intensity</a:t>
            </a:r>
          </a:p>
        </p:txBody>
      </p:sp>
      <p:graphicFrame>
        <p:nvGraphicFramePr>
          <p:cNvPr id="13" name="Table 12">
            <a:extLst>
              <a:ext uri="{FF2B5EF4-FFF2-40B4-BE49-F238E27FC236}">
                <a16:creationId xmlns:a16="http://schemas.microsoft.com/office/drawing/2014/main" id="{EAB0E12F-46E7-4D9C-864D-07C55DFA05DB}"/>
              </a:ext>
            </a:extLst>
          </p:cNvPr>
          <p:cNvGraphicFramePr>
            <a:graphicFrameLocks noGrp="1"/>
          </p:cNvGraphicFramePr>
          <p:nvPr>
            <p:extLst>
              <p:ext uri="{D42A27DB-BD31-4B8C-83A1-F6EECF244321}">
                <p14:modId xmlns:p14="http://schemas.microsoft.com/office/powerpoint/2010/main" val="466653225"/>
              </p:ext>
            </p:extLst>
          </p:nvPr>
        </p:nvGraphicFramePr>
        <p:xfrm>
          <a:off x="1024128" y="1686748"/>
          <a:ext cx="9442644" cy="4278111"/>
        </p:xfrm>
        <a:graphic>
          <a:graphicData uri="http://schemas.openxmlformats.org/drawingml/2006/table">
            <a:tbl>
              <a:tblPr/>
              <a:tblGrid>
                <a:gridCol w="1712560">
                  <a:extLst>
                    <a:ext uri="{9D8B030D-6E8A-4147-A177-3AD203B41FA5}">
                      <a16:colId xmlns:a16="http://schemas.microsoft.com/office/drawing/2014/main" val="2004112001"/>
                    </a:ext>
                  </a:extLst>
                </a:gridCol>
                <a:gridCol w="6017524">
                  <a:extLst>
                    <a:ext uri="{9D8B030D-6E8A-4147-A177-3AD203B41FA5}">
                      <a16:colId xmlns:a16="http://schemas.microsoft.com/office/drawing/2014/main" val="1066778452"/>
                    </a:ext>
                  </a:extLst>
                </a:gridCol>
                <a:gridCol w="1712560">
                  <a:extLst>
                    <a:ext uri="{9D8B030D-6E8A-4147-A177-3AD203B41FA5}">
                      <a16:colId xmlns:a16="http://schemas.microsoft.com/office/drawing/2014/main" val="1697349940"/>
                    </a:ext>
                  </a:extLst>
                </a:gridCol>
              </a:tblGrid>
              <a:tr h="896645">
                <a:tc>
                  <a:txBody>
                    <a:bodyPr/>
                    <a:lstStyle/>
                    <a:p>
                      <a:pPr marL="0" marR="0" algn="ctr">
                        <a:lnSpc>
                          <a:spcPct val="115000"/>
                        </a:lnSpc>
                        <a:spcBef>
                          <a:spcPts val="0"/>
                        </a:spcBef>
                        <a:spcAft>
                          <a:spcPts val="0"/>
                        </a:spcAft>
                      </a:pPr>
                      <a:r>
                        <a:rPr lang="en-US" sz="1200" b="1" dirty="0">
                          <a:effectLst/>
                          <a:latin typeface="Nunito"/>
                          <a:ea typeface="Nunito"/>
                          <a:cs typeface="Nunito"/>
                        </a:rPr>
                        <a:t>Level 1:</a:t>
                      </a:r>
                      <a:r>
                        <a:rPr lang="en-US" sz="1200" dirty="0">
                          <a:effectLst/>
                          <a:latin typeface="Nunito Light"/>
                          <a:ea typeface="Nunito Light"/>
                          <a:cs typeface="Nunito Light"/>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Nunito"/>
                          <a:ea typeface="Nunito"/>
                          <a:cs typeface="Nunito"/>
                        </a:rPr>
                        <a:t>Disaster of low intensity</a:t>
                      </a:r>
                      <a:endParaRPr lang="en-US" sz="12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100" dirty="0">
                          <a:effectLst/>
                          <a:latin typeface="Nunito Light"/>
                          <a:ea typeface="Nunito Light"/>
                          <a:cs typeface="Nunito Light"/>
                        </a:rPr>
                        <a:t>Those where there are only considerable human damage and the situation of normality can be reestablished with the resources mobilized on the local level or complemented with state and federal resources.</a:t>
                      </a:r>
                      <a:endParaRPr lang="en-US" sz="11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400" b="1" dirty="0">
                          <a:effectLst/>
                          <a:latin typeface="Nunito"/>
                          <a:ea typeface="Nunito"/>
                          <a:cs typeface="Nunito"/>
                        </a:rPr>
                        <a:t> </a:t>
                      </a:r>
                      <a:endParaRPr lang="en-US" sz="1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Nunito"/>
                          <a:ea typeface="Nunito"/>
                          <a:cs typeface="Nunito"/>
                        </a:rPr>
                        <a:t> </a:t>
                      </a:r>
                      <a:endParaRPr lang="en-US" sz="1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Nunito"/>
                          <a:ea typeface="Nunito"/>
                          <a:cs typeface="Nunito"/>
                        </a:rPr>
                        <a:t>  </a:t>
                      </a:r>
                      <a:endParaRPr lang="en-US" sz="1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Nunito"/>
                          <a:ea typeface="Nunito"/>
                          <a:cs typeface="Nunito"/>
                        </a:rPr>
                        <a:t>Situation of Emergency</a:t>
                      </a:r>
                      <a:endParaRPr lang="en-US" sz="14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D75"/>
                    </a:solidFill>
                  </a:tcPr>
                </a:tc>
                <a:extLst>
                  <a:ext uri="{0D108BD9-81ED-4DB2-BD59-A6C34878D82A}">
                    <a16:rowId xmlns:a16="http://schemas.microsoft.com/office/drawing/2014/main" val="3769010996"/>
                  </a:ext>
                </a:extLst>
              </a:tr>
              <a:tr h="1556634">
                <a:tc>
                  <a:txBody>
                    <a:bodyPr/>
                    <a:lstStyle/>
                    <a:p>
                      <a:pPr marL="0" marR="0" algn="ctr">
                        <a:lnSpc>
                          <a:spcPct val="115000"/>
                        </a:lnSpc>
                        <a:spcBef>
                          <a:spcPts val="0"/>
                        </a:spcBef>
                        <a:spcAft>
                          <a:spcPts val="0"/>
                        </a:spcAft>
                      </a:pPr>
                      <a:r>
                        <a:rPr lang="en-US" sz="1200" b="1" dirty="0">
                          <a:effectLst/>
                          <a:latin typeface="Nunito"/>
                          <a:ea typeface="Nunito"/>
                          <a:cs typeface="Nunito"/>
                        </a:rPr>
                        <a:t>Level 2: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Nunito"/>
                          <a:ea typeface="Nunito"/>
                          <a:cs typeface="Nunito"/>
                        </a:rPr>
                        <a:t>Disaster of medium intensity</a:t>
                      </a:r>
                      <a:endParaRPr lang="en-US" sz="12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100" dirty="0">
                          <a:effectLst/>
                          <a:latin typeface="Nunito Light"/>
                          <a:ea typeface="Nunito Light"/>
                          <a:cs typeface="Nunito Light"/>
                        </a:rPr>
                        <a:t>Those where loss and damage are bearable and surmountable by local governments, and the situation of normality can be reestablished with resources mobilized on the local level or complemented with state and federal resources. </a:t>
                      </a:r>
                      <a:endParaRPr lang="en-US" sz="11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100" dirty="0">
                          <a:effectLst/>
                          <a:latin typeface="Nunito Light"/>
                          <a:ea typeface="Nunito Light"/>
                          <a:cs typeface="Nunito Light"/>
                        </a:rPr>
                        <a:t>They are characterized by the occurrence of at least two types of damages, one of them being, mandatorily, human damage that entails public or private economic losses that affect the public administration's capacity to respond and manage the crisis.</a:t>
                      </a:r>
                      <a:endParaRPr lang="en-US" sz="11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60896934"/>
                  </a:ext>
                </a:extLst>
              </a:tr>
              <a:tr h="1824832">
                <a:tc>
                  <a:txBody>
                    <a:bodyPr/>
                    <a:lstStyle/>
                    <a:p>
                      <a:pPr marL="0" marR="0" algn="ctr">
                        <a:lnSpc>
                          <a:spcPct val="115000"/>
                        </a:lnSpc>
                        <a:spcBef>
                          <a:spcPts val="0"/>
                        </a:spcBef>
                        <a:spcAft>
                          <a:spcPts val="0"/>
                        </a:spcAft>
                      </a:pPr>
                      <a:r>
                        <a:rPr lang="en-US" sz="1200" b="1" dirty="0">
                          <a:effectLst/>
                          <a:latin typeface="Nunito"/>
                          <a:ea typeface="Nunito"/>
                          <a:cs typeface="Nunito"/>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Nunito"/>
                          <a:ea typeface="Nunito"/>
                          <a:cs typeface="Nunito"/>
                        </a:rPr>
                        <a:t>Level 3: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Nunito"/>
                          <a:ea typeface="Nunito"/>
                          <a:cs typeface="Nunito"/>
                        </a:rPr>
                        <a:t>Disaster of high intensity</a:t>
                      </a:r>
                      <a:endParaRPr lang="en-US" sz="12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100" dirty="0">
                          <a:effectLst/>
                          <a:latin typeface="Nunito Light"/>
                          <a:ea typeface="Nunito Light"/>
                          <a:cs typeface="Nunito Light"/>
                        </a:rPr>
                        <a:t>Those where loss and damage are not bearable or surmountable by local governments and the reestablishment of the situation of normality depends on the mobilization and coordinated action of all the three spheres of the National System of Protection and Civil Defense (SINPDEC) and, in some cases, of international aid.</a:t>
                      </a:r>
                      <a:endParaRPr lang="en-US" sz="11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100" dirty="0">
                          <a:effectLst/>
                          <a:latin typeface="Nunito Light"/>
                          <a:ea typeface="Nunito Light"/>
                          <a:cs typeface="Nunito Light"/>
                        </a:rPr>
                        <a:t>They are characterized by the simultaneous  occurrence of deaths, population isolation, interruption of essential services, interdiction or destruction of housing units, damage or destruction of public facilities providing essential services and public infrastructure works.</a:t>
                      </a:r>
                      <a:endParaRPr lang="en-US" sz="11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effectLst/>
                          <a:latin typeface="Nunito"/>
                          <a:ea typeface="Nunito"/>
                          <a:cs typeface="Nunito"/>
                        </a:rPr>
                        <a:t> </a:t>
                      </a:r>
                      <a:endParaRPr lang="en-US" sz="1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Nunito"/>
                          <a:ea typeface="Nunito"/>
                          <a:cs typeface="Nunito"/>
                        </a:rPr>
                        <a:t> </a:t>
                      </a:r>
                      <a:endParaRPr lang="en-US" sz="1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Nunito"/>
                          <a:ea typeface="Nunito"/>
                          <a:cs typeface="Nunito"/>
                        </a:rPr>
                        <a:t>State of Public Calamity</a:t>
                      </a:r>
                      <a:endParaRPr lang="en-US" sz="1400" dirty="0">
                        <a:effectLst/>
                        <a:latin typeface="Arial" panose="020B0604020202020204" pitchFamily="34" charset="0"/>
                        <a:ea typeface="Arial" panose="020B0604020202020204" pitchFamily="34" charset="0"/>
                      </a:endParaRPr>
                    </a:p>
                  </a:txBody>
                  <a:tcPr marL="47046" marR="47046" marT="47046" marB="470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5D5A"/>
                    </a:solidFill>
                  </a:tcPr>
                </a:tc>
                <a:extLst>
                  <a:ext uri="{0D108BD9-81ED-4DB2-BD59-A6C34878D82A}">
                    <a16:rowId xmlns:a16="http://schemas.microsoft.com/office/drawing/2014/main" val="2235369481"/>
                  </a:ext>
                </a:extLst>
              </a:tr>
            </a:tbl>
          </a:graphicData>
        </a:graphic>
      </p:graphicFrame>
      <p:sp>
        <p:nvSpPr>
          <p:cNvPr id="14" name="TextBox 13">
            <a:extLst>
              <a:ext uri="{FF2B5EF4-FFF2-40B4-BE49-F238E27FC236}">
                <a16:creationId xmlns:a16="http://schemas.microsoft.com/office/drawing/2014/main" id="{106D0912-BBC3-4E65-9EA4-F5B64AA2BF91}"/>
              </a:ext>
            </a:extLst>
          </p:cNvPr>
          <p:cNvSpPr txBox="1"/>
          <p:nvPr/>
        </p:nvSpPr>
        <p:spPr>
          <a:xfrm>
            <a:off x="970860" y="6045684"/>
            <a:ext cx="9442644"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Source: </a:t>
            </a:r>
            <a:r>
              <a:rPr lang="en-US" sz="1200" dirty="0">
                <a:latin typeface="Calibri" panose="020F0502020204030204" pitchFamily="34" charset="0"/>
                <a:cs typeface="Calibri" panose="020F0502020204030204" pitchFamily="34" charset="0"/>
              </a:rPr>
              <a:t>Normative Instruction N.2 of 20 December 2016. Procedures and criteria to decree a situation of emergency or a state of public calamity  in the case of disasters. All translations by authors.</a:t>
            </a:r>
          </a:p>
        </p:txBody>
      </p:sp>
    </p:spTree>
    <p:extLst>
      <p:ext uri="{BB962C8B-B14F-4D97-AF65-F5344CB8AC3E}">
        <p14:creationId xmlns:p14="http://schemas.microsoft.com/office/powerpoint/2010/main" val="395325366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lh4.googleusercontent.com/Qim0X1R2KNlNTUFngzaco29vp-7_c-IIsN8kDrhnt2Qr8wwQ0Xg1Vz3VfWAeBAeh7J433RNPK2cqgWjF8msHVvial271ev5UFVdw-87MfCWX6kgFcG7RXdbqYLgt7jAIzb52Pw6R">
            <a:extLst>
              <a:ext uri="{FF2B5EF4-FFF2-40B4-BE49-F238E27FC236}">
                <a16:creationId xmlns:a16="http://schemas.microsoft.com/office/drawing/2014/main" id="{AA6688C4-69B8-40FA-B7EB-40A0C1624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78" y="266700"/>
            <a:ext cx="4802197" cy="599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gpVwvf2uBrFA4zv7KePBqeMynDXrU5VRPWbOrzQRQ78AwHMT3EEucIL0otu5SM6qB3-sM460YuPf_3cPIwGdyl-Z-nH7sU2Q1_UiRtg_toNWTGJjMVPDCYLpqic0cIUbvos1wWw">
            <a:extLst>
              <a:ext uri="{FF2B5EF4-FFF2-40B4-BE49-F238E27FC236}">
                <a16:creationId xmlns:a16="http://schemas.microsoft.com/office/drawing/2014/main" id="{77B1DB10-7CB3-4E02-9100-065302452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339" y="266700"/>
            <a:ext cx="4737868" cy="599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975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22EE-8A51-4ABC-8670-40B76157754F}"/>
              </a:ext>
            </a:extLst>
          </p:cNvPr>
          <p:cNvSpPr>
            <a:spLocks noGrp="1"/>
          </p:cNvSpPr>
          <p:nvPr>
            <p:ph type="title"/>
          </p:nvPr>
        </p:nvSpPr>
        <p:spPr/>
        <p:txBody>
          <a:bodyPr>
            <a:normAutofit/>
          </a:bodyPr>
          <a:lstStyle/>
          <a:p>
            <a:r>
              <a:rPr lang="en-US" sz="4500" spc="200" dirty="0">
                <a:solidFill>
                  <a:schemeClr val="accent5"/>
                </a:solidFill>
              </a:rPr>
              <a:t>Agenda</a:t>
            </a:r>
          </a:p>
        </p:txBody>
      </p:sp>
      <p:sp>
        <p:nvSpPr>
          <p:cNvPr id="4" name="TextBox 3">
            <a:extLst>
              <a:ext uri="{FF2B5EF4-FFF2-40B4-BE49-F238E27FC236}">
                <a16:creationId xmlns:a16="http://schemas.microsoft.com/office/drawing/2014/main" id="{13EAA766-A869-4A8C-9BF1-6BA18CE4BC2B}"/>
              </a:ext>
            </a:extLst>
          </p:cNvPr>
          <p:cNvSpPr txBox="1"/>
          <p:nvPr/>
        </p:nvSpPr>
        <p:spPr>
          <a:xfrm>
            <a:off x="1024128" y="1748897"/>
            <a:ext cx="9478155" cy="4313168"/>
          </a:xfrm>
          <a:prstGeom prst="rect">
            <a:avLst/>
          </a:prstGeom>
          <a:noFill/>
        </p:spPr>
        <p:txBody>
          <a:bodyPr wrap="square" rtlCol="0">
            <a:spAutoFit/>
          </a:bodyPr>
          <a:lstStyle/>
          <a:p>
            <a:pPr marL="342900" indent="-342900">
              <a:lnSpc>
                <a:spcPct val="200000"/>
              </a:lnSpc>
              <a:buFont typeface="+mj-lt"/>
              <a:buAutoNum type="arabicPeriod"/>
            </a:pPr>
            <a:r>
              <a:rPr lang="en-US" sz="2000" dirty="0"/>
              <a:t>Background of disaster data collection in Brazil</a:t>
            </a:r>
          </a:p>
          <a:p>
            <a:pPr marL="342900" indent="-342900">
              <a:lnSpc>
                <a:spcPct val="200000"/>
              </a:lnSpc>
              <a:buFont typeface="+mj-lt"/>
              <a:buAutoNum type="arabicPeriod"/>
            </a:pPr>
            <a:r>
              <a:rPr lang="en-US" sz="2000" dirty="0"/>
              <a:t>Normative and structural context</a:t>
            </a:r>
          </a:p>
          <a:p>
            <a:pPr marL="342900" indent="-342900">
              <a:lnSpc>
                <a:spcPct val="200000"/>
              </a:lnSpc>
              <a:buFont typeface="+mj-lt"/>
              <a:buAutoNum type="arabicPeriod"/>
            </a:pPr>
            <a:r>
              <a:rPr lang="en-US" sz="2000" dirty="0"/>
              <a:t>The Integrated System of Information on Disasters – S2ID</a:t>
            </a:r>
          </a:p>
          <a:p>
            <a:pPr marL="342900" indent="-342900">
              <a:lnSpc>
                <a:spcPct val="200000"/>
              </a:lnSpc>
              <a:buFont typeface="+mj-lt"/>
              <a:buAutoNum type="arabicPeriod"/>
            </a:pPr>
            <a:r>
              <a:rPr lang="en-US" sz="2000" dirty="0"/>
              <a:t>Identifying displacement - categories and terminology</a:t>
            </a:r>
          </a:p>
          <a:p>
            <a:pPr marL="342900" indent="-342900">
              <a:lnSpc>
                <a:spcPct val="200000"/>
              </a:lnSpc>
              <a:buFont typeface="+mj-lt"/>
              <a:buAutoNum type="arabicPeriod"/>
            </a:pPr>
            <a:r>
              <a:rPr lang="en-US" sz="2000" dirty="0"/>
              <a:t>Existing gaps and inconsistencies </a:t>
            </a:r>
          </a:p>
          <a:p>
            <a:pPr marL="342900" indent="-342900">
              <a:lnSpc>
                <a:spcPct val="200000"/>
              </a:lnSpc>
              <a:buFont typeface="+mj-lt"/>
              <a:buAutoNum type="arabicPeriod"/>
            </a:pPr>
            <a:r>
              <a:rPr lang="en-US" sz="2000" dirty="0"/>
              <a:t>Opportunities for improvement and ways forward</a:t>
            </a:r>
          </a:p>
          <a:p>
            <a:pPr marL="342900" indent="-342900">
              <a:lnSpc>
                <a:spcPct val="200000"/>
              </a:lnSpc>
              <a:buFont typeface="+mj-lt"/>
              <a:buAutoNum type="arabicPeriod"/>
            </a:pPr>
            <a:endParaRPr lang="en-US" sz="2000" dirty="0"/>
          </a:p>
        </p:txBody>
      </p:sp>
    </p:spTree>
    <p:extLst>
      <p:ext uri="{BB962C8B-B14F-4D97-AF65-F5344CB8AC3E}">
        <p14:creationId xmlns:p14="http://schemas.microsoft.com/office/powerpoint/2010/main" val="80453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22EE-8A51-4ABC-8670-40B76157754F}"/>
              </a:ext>
            </a:extLst>
          </p:cNvPr>
          <p:cNvSpPr>
            <a:spLocks noGrp="1"/>
          </p:cNvSpPr>
          <p:nvPr>
            <p:ph type="title"/>
          </p:nvPr>
        </p:nvSpPr>
        <p:spPr>
          <a:xfrm>
            <a:off x="1024128" y="256741"/>
            <a:ext cx="9720072" cy="1499616"/>
          </a:xfrm>
        </p:spPr>
        <p:txBody>
          <a:bodyPr>
            <a:normAutofit/>
          </a:bodyPr>
          <a:lstStyle/>
          <a:p>
            <a:r>
              <a:rPr lang="en-US" sz="3400" spc="200" dirty="0">
                <a:solidFill>
                  <a:schemeClr val="accent5"/>
                </a:solidFill>
              </a:rPr>
              <a:t>Background of disaster data collection in brazil</a:t>
            </a:r>
          </a:p>
        </p:txBody>
      </p:sp>
      <p:cxnSp>
        <p:nvCxnSpPr>
          <p:cNvPr id="7" name="Straight Arrow Connector 6">
            <a:extLst>
              <a:ext uri="{FF2B5EF4-FFF2-40B4-BE49-F238E27FC236}">
                <a16:creationId xmlns:a16="http://schemas.microsoft.com/office/drawing/2014/main" id="{3D13D368-F099-44B7-88D4-080EFA2867EA}"/>
              </a:ext>
            </a:extLst>
          </p:cNvPr>
          <p:cNvCxnSpPr>
            <a:cxnSpLocks/>
          </p:cNvCxnSpPr>
          <p:nvPr/>
        </p:nvCxnSpPr>
        <p:spPr>
          <a:xfrm>
            <a:off x="4545367" y="1956277"/>
            <a:ext cx="45276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B0FABC-71C3-4C3A-A114-3733758E74E9}"/>
              </a:ext>
            </a:extLst>
          </p:cNvPr>
          <p:cNvSpPr txBox="1"/>
          <p:nvPr/>
        </p:nvSpPr>
        <p:spPr>
          <a:xfrm>
            <a:off x="5335480" y="1756357"/>
            <a:ext cx="6528046" cy="1261884"/>
          </a:xfrm>
          <a:prstGeom prst="rect">
            <a:avLst/>
          </a:prstGeom>
          <a:noFill/>
        </p:spPr>
        <p:txBody>
          <a:bodyPr wrap="square" rtlCol="0">
            <a:spAutoFit/>
          </a:bodyPr>
          <a:lstStyle/>
          <a:p>
            <a:pPr marL="342900" indent="-342900">
              <a:buFont typeface="Arial" panose="020B0604020202020204" pitchFamily="34" charset="0"/>
              <a:buChar char="•"/>
            </a:pPr>
            <a:r>
              <a:rPr lang="en-US" sz="1900" dirty="0">
                <a:cs typeface="Calibri" panose="020F0502020204030204" pitchFamily="34" charset="0"/>
              </a:rPr>
              <a:t>Most severe environmental disaster recorded in Brazil until then</a:t>
            </a:r>
          </a:p>
          <a:p>
            <a:pPr marL="285750" indent="-285750">
              <a:buFont typeface="Arial" panose="020B0604020202020204" pitchFamily="34" charset="0"/>
              <a:buChar char="•"/>
            </a:pPr>
            <a:r>
              <a:rPr lang="en-US" sz="1900" dirty="0">
                <a:cs typeface="Calibri" panose="020F0502020204030204" pitchFamily="34" charset="0"/>
              </a:rPr>
              <a:t>Made evident the necessity to strengthen prevention and preparedness practices nationwide</a:t>
            </a:r>
          </a:p>
        </p:txBody>
      </p:sp>
      <p:cxnSp>
        <p:nvCxnSpPr>
          <p:cNvPr id="13" name="Straight Arrow Connector 12">
            <a:extLst>
              <a:ext uri="{FF2B5EF4-FFF2-40B4-BE49-F238E27FC236}">
                <a16:creationId xmlns:a16="http://schemas.microsoft.com/office/drawing/2014/main" id="{5A14A304-E2FB-4C47-8868-6794362BA0E2}"/>
              </a:ext>
            </a:extLst>
          </p:cNvPr>
          <p:cNvCxnSpPr>
            <a:cxnSpLocks/>
          </p:cNvCxnSpPr>
          <p:nvPr/>
        </p:nvCxnSpPr>
        <p:spPr>
          <a:xfrm>
            <a:off x="4545366" y="3786585"/>
            <a:ext cx="45276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2BD59F1-F10B-4CCA-8441-FCFFDAEB65BF}"/>
              </a:ext>
            </a:extLst>
          </p:cNvPr>
          <p:cNvSpPr txBox="1"/>
          <p:nvPr/>
        </p:nvSpPr>
        <p:spPr>
          <a:xfrm>
            <a:off x="5335480" y="3566218"/>
            <a:ext cx="6090081" cy="1846659"/>
          </a:xfrm>
          <a:prstGeom prst="rect">
            <a:avLst/>
          </a:prstGeom>
          <a:noFill/>
        </p:spPr>
        <p:txBody>
          <a:bodyPr wrap="square" rtlCol="0">
            <a:spAutoFit/>
          </a:bodyPr>
          <a:lstStyle/>
          <a:p>
            <a:pPr marL="285750" indent="-285750">
              <a:buFont typeface="Arial" panose="020B0604020202020204" pitchFamily="34" charset="0"/>
              <a:buChar char="•"/>
            </a:pPr>
            <a:r>
              <a:rPr lang="en-US" sz="1900" dirty="0">
                <a:cs typeface="Calibri" panose="020F0502020204030204" pitchFamily="34" charset="0"/>
              </a:rPr>
              <a:t>National Policy on Protection and Civil Defense (PNPDEC) – Law n. 12,608/2012</a:t>
            </a:r>
          </a:p>
          <a:p>
            <a:pPr marL="285750" indent="-285750">
              <a:buFont typeface="Arial" panose="020B0604020202020204" pitchFamily="34" charset="0"/>
              <a:buChar char="•"/>
            </a:pPr>
            <a:r>
              <a:rPr lang="en-US" sz="1900" dirty="0">
                <a:cs typeface="Calibri" panose="020F0502020204030204" pitchFamily="34" charset="0"/>
              </a:rPr>
              <a:t>Creation of  the National Centre for Monitoring and Early Warning of Natural Disasters (CEMADEN)</a:t>
            </a:r>
          </a:p>
          <a:p>
            <a:pPr marL="285750" indent="-285750">
              <a:buFont typeface="Arial" panose="020B0604020202020204" pitchFamily="34" charset="0"/>
              <a:buChar char="•"/>
            </a:pPr>
            <a:r>
              <a:rPr lang="en-US" sz="1900" dirty="0">
                <a:cs typeface="Calibri" panose="020F0502020204030204" pitchFamily="34" charset="0"/>
              </a:rPr>
              <a:t>Creation of the Integrated System of Information on Disasters (S2ID) </a:t>
            </a:r>
          </a:p>
        </p:txBody>
      </p:sp>
      <p:sp>
        <p:nvSpPr>
          <p:cNvPr id="4" name="TextBox 3">
            <a:extLst>
              <a:ext uri="{FF2B5EF4-FFF2-40B4-BE49-F238E27FC236}">
                <a16:creationId xmlns:a16="http://schemas.microsoft.com/office/drawing/2014/main" id="{1963620D-1551-4826-BB6D-A39AE1EB42D9}"/>
              </a:ext>
            </a:extLst>
          </p:cNvPr>
          <p:cNvSpPr txBox="1"/>
          <p:nvPr/>
        </p:nvSpPr>
        <p:spPr>
          <a:xfrm>
            <a:off x="1197858" y="1719770"/>
            <a:ext cx="3018296" cy="1061829"/>
          </a:xfrm>
          <a:prstGeom prst="rect">
            <a:avLst/>
          </a:prstGeom>
          <a:noFill/>
        </p:spPr>
        <p:txBody>
          <a:bodyPr wrap="square" rtlCol="0">
            <a:spAutoFit/>
          </a:bodyPr>
          <a:lstStyle/>
          <a:p>
            <a:r>
              <a:rPr lang="en-US" sz="2100" dirty="0">
                <a:cs typeface="Calibri" panose="020F0502020204030204" pitchFamily="34" charset="0"/>
              </a:rPr>
              <a:t>Heavy rainfall and landslides in the ‘</a:t>
            </a:r>
            <a:r>
              <a:rPr lang="en-US" sz="2100" dirty="0" err="1">
                <a:cs typeface="Calibri" panose="020F0502020204030204" pitchFamily="34" charset="0"/>
              </a:rPr>
              <a:t>Serrana</a:t>
            </a:r>
            <a:r>
              <a:rPr lang="en-US" sz="2100" dirty="0">
                <a:cs typeface="Calibri" panose="020F0502020204030204" pitchFamily="34" charset="0"/>
              </a:rPr>
              <a:t>’ region of Rio de Janeiro</a:t>
            </a:r>
          </a:p>
        </p:txBody>
      </p:sp>
      <p:sp>
        <p:nvSpPr>
          <p:cNvPr id="11" name="TextBox 10">
            <a:extLst>
              <a:ext uri="{FF2B5EF4-FFF2-40B4-BE49-F238E27FC236}">
                <a16:creationId xmlns:a16="http://schemas.microsoft.com/office/drawing/2014/main" id="{B3BE6B0E-5B65-4FCE-A1F4-AB2C3D319E26}"/>
              </a:ext>
            </a:extLst>
          </p:cNvPr>
          <p:cNvSpPr txBox="1"/>
          <p:nvPr/>
        </p:nvSpPr>
        <p:spPr>
          <a:xfrm>
            <a:off x="1175294" y="3566218"/>
            <a:ext cx="3063423" cy="1061829"/>
          </a:xfrm>
          <a:prstGeom prst="rect">
            <a:avLst/>
          </a:prstGeom>
          <a:noFill/>
        </p:spPr>
        <p:txBody>
          <a:bodyPr wrap="square" rtlCol="0">
            <a:spAutoFit/>
          </a:bodyPr>
          <a:lstStyle/>
          <a:p>
            <a:r>
              <a:rPr lang="en-US" sz="2100" dirty="0">
                <a:cs typeface="Calibri" panose="020F0502020204030204" pitchFamily="34" charset="0"/>
              </a:rPr>
              <a:t>Several improvements in the government’s approach to disasters</a:t>
            </a:r>
          </a:p>
        </p:txBody>
      </p:sp>
      <p:cxnSp>
        <p:nvCxnSpPr>
          <p:cNvPr id="20" name="Straight Connector 19">
            <a:extLst>
              <a:ext uri="{FF2B5EF4-FFF2-40B4-BE49-F238E27FC236}">
                <a16:creationId xmlns:a16="http://schemas.microsoft.com/office/drawing/2014/main" id="{86CEA2A3-7D1D-4FA2-8B5C-E15D2BA9E4FC}"/>
              </a:ext>
            </a:extLst>
          </p:cNvPr>
          <p:cNvCxnSpPr/>
          <p:nvPr/>
        </p:nvCxnSpPr>
        <p:spPr>
          <a:xfrm>
            <a:off x="1036205" y="1879222"/>
            <a:ext cx="0" cy="43581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9D0EA97-E3BE-4A19-A610-C3BE3027340E}"/>
              </a:ext>
            </a:extLst>
          </p:cNvPr>
          <p:cNvSpPr/>
          <p:nvPr/>
        </p:nvSpPr>
        <p:spPr>
          <a:xfrm>
            <a:off x="1001930" y="1879222"/>
            <a:ext cx="79899" cy="7989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58A027-478C-4D0B-B529-74702357AF52}"/>
              </a:ext>
            </a:extLst>
          </p:cNvPr>
          <p:cNvSpPr/>
          <p:nvPr/>
        </p:nvSpPr>
        <p:spPr>
          <a:xfrm>
            <a:off x="1001930" y="3746636"/>
            <a:ext cx="79899" cy="7989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26C0BA0-0E4E-4466-AE8B-F8F2FD5E1794}"/>
              </a:ext>
            </a:extLst>
          </p:cNvPr>
          <p:cNvSpPr txBox="1"/>
          <p:nvPr/>
        </p:nvSpPr>
        <p:spPr>
          <a:xfrm>
            <a:off x="255828" y="1744981"/>
            <a:ext cx="762243" cy="369332"/>
          </a:xfrm>
          <a:prstGeom prst="rect">
            <a:avLst/>
          </a:prstGeom>
          <a:noFill/>
        </p:spPr>
        <p:txBody>
          <a:bodyPr wrap="square" rtlCol="0">
            <a:spAutoFit/>
          </a:bodyPr>
          <a:lstStyle/>
          <a:p>
            <a:pPr algn="ctr"/>
            <a:r>
              <a:rPr lang="en-US" b="1" dirty="0"/>
              <a:t>2011</a:t>
            </a:r>
          </a:p>
        </p:txBody>
      </p:sp>
      <p:sp>
        <p:nvSpPr>
          <p:cNvPr id="26" name="TextBox 25">
            <a:extLst>
              <a:ext uri="{FF2B5EF4-FFF2-40B4-BE49-F238E27FC236}">
                <a16:creationId xmlns:a16="http://schemas.microsoft.com/office/drawing/2014/main" id="{BDE7BDA2-5825-4A05-9FD2-A77C6E58893D}"/>
              </a:ext>
            </a:extLst>
          </p:cNvPr>
          <p:cNvSpPr txBox="1"/>
          <p:nvPr/>
        </p:nvSpPr>
        <p:spPr>
          <a:xfrm>
            <a:off x="204418" y="3601919"/>
            <a:ext cx="762243" cy="369332"/>
          </a:xfrm>
          <a:prstGeom prst="rect">
            <a:avLst/>
          </a:prstGeom>
          <a:noFill/>
        </p:spPr>
        <p:txBody>
          <a:bodyPr wrap="square" rtlCol="0">
            <a:spAutoFit/>
          </a:bodyPr>
          <a:lstStyle/>
          <a:p>
            <a:pPr algn="ctr"/>
            <a:r>
              <a:rPr lang="en-US" b="1" dirty="0"/>
              <a:t>2012</a:t>
            </a:r>
          </a:p>
        </p:txBody>
      </p:sp>
    </p:spTree>
    <p:extLst>
      <p:ext uri="{BB962C8B-B14F-4D97-AF65-F5344CB8AC3E}">
        <p14:creationId xmlns:p14="http://schemas.microsoft.com/office/powerpoint/2010/main" val="329705356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22EE-8A51-4ABC-8670-40B76157754F}"/>
              </a:ext>
            </a:extLst>
          </p:cNvPr>
          <p:cNvSpPr>
            <a:spLocks noGrp="1"/>
          </p:cNvSpPr>
          <p:nvPr>
            <p:ph type="title"/>
          </p:nvPr>
        </p:nvSpPr>
        <p:spPr/>
        <p:txBody>
          <a:bodyPr>
            <a:normAutofit/>
          </a:bodyPr>
          <a:lstStyle/>
          <a:p>
            <a:r>
              <a:rPr lang="en-US" sz="3600" spc="200" dirty="0">
                <a:solidFill>
                  <a:schemeClr val="accent5"/>
                </a:solidFill>
              </a:rPr>
              <a:t>Normative and structural context</a:t>
            </a:r>
          </a:p>
        </p:txBody>
      </p:sp>
      <p:sp>
        <p:nvSpPr>
          <p:cNvPr id="4" name="Rectangle 3">
            <a:extLst>
              <a:ext uri="{FF2B5EF4-FFF2-40B4-BE49-F238E27FC236}">
                <a16:creationId xmlns:a16="http://schemas.microsoft.com/office/drawing/2014/main" id="{99662A81-9F9D-4F8F-8A93-1FA34A190EBA}"/>
              </a:ext>
            </a:extLst>
          </p:cNvPr>
          <p:cNvSpPr/>
          <p:nvPr/>
        </p:nvSpPr>
        <p:spPr>
          <a:xfrm>
            <a:off x="668784" y="1933983"/>
            <a:ext cx="3068715" cy="923330"/>
          </a:xfrm>
          <a:prstGeom prst="rect">
            <a:avLst/>
          </a:prstGeom>
          <a:solidFill>
            <a:schemeClr val="accent5">
              <a:lumMod val="20000"/>
              <a:lumOff val="80000"/>
            </a:schemeClr>
          </a:solidFill>
          <a:ln w="12700">
            <a:solidFill>
              <a:schemeClr val="accent5"/>
            </a:solidFill>
          </a:ln>
        </p:spPr>
        <p:txBody>
          <a:bodyPr wrap="square">
            <a:spAutoFit/>
          </a:bodyPr>
          <a:lstStyle/>
          <a:p>
            <a:pPr algn="ctr"/>
            <a:r>
              <a:rPr lang="en-US" dirty="0">
                <a:latin typeface="Calibri" panose="020F0502020204030204" pitchFamily="34" charset="0"/>
                <a:cs typeface="Calibri" panose="020F0502020204030204" pitchFamily="34" charset="0"/>
              </a:rPr>
              <a:t>National Policy on Protection and Civil Defense (PNPDEC) – Law n. 12,608/2012</a:t>
            </a:r>
          </a:p>
        </p:txBody>
      </p:sp>
      <p:cxnSp>
        <p:nvCxnSpPr>
          <p:cNvPr id="6" name="Straight Arrow Connector 5">
            <a:extLst>
              <a:ext uri="{FF2B5EF4-FFF2-40B4-BE49-F238E27FC236}">
                <a16:creationId xmlns:a16="http://schemas.microsoft.com/office/drawing/2014/main" id="{78E12A3D-D0FE-49D2-813F-CA19D7567E64}"/>
              </a:ext>
            </a:extLst>
          </p:cNvPr>
          <p:cNvCxnSpPr>
            <a:cxnSpLocks/>
          </p:cNvCxnSpPr>
          <p:nvPr/>
        </p:nvCxnSpPr>
        <p:spPr>
          <a:xfrm>
            <a:off x="2263806" y="3033941"/>
            <a:ext cx="0" cy="43500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46726F-D7AE-4E0E-98D7-8783403BBB01}"/>
              </a:ext>
            </a:extLst>
          </p:cNvPr>
          <p:cNvSpPr txBox="1"/>
          <p:nvPr/>
        </p:nvSpPr>
        <p:spPr>
          <a:xfrm>
            <a:off x="514903" y="3657596"/>
            <a:ext cx="3515557" cy="923330"/>
          </a:xfrm>
          <a:prstGeom prst="rect">
            <a:avLst/>
          </a:prstGeom>
          <a:noFill/>
        </p:spPr>
        <p:txBody>
          <a:bodyPr wrap="square" rtlCol="0">
            <a:spAutoFit/>
          </a:bodyPr>
          <a:lstStyle/>
          <a:p>
            <a:pPr algn="ctr"/>
            <a:r>
              <a:rPr lang="en-US" dirty="0"/>
              <a:t>Systemic approach for disaster risk management, increasing transparency and coordination</a:t>
            </a:r>
          </a:p>
        </p:txBody>
      </p:sp>
      <p:sp>
        <p:nvSpPr>
          <p:cNvPr id="9" name="Rectangle 8">
            <a:extLst>
              <a:ext uri="{FF2B5EF4-FFF2-40B4-BE49-F238E27FC236}">
                <a16:creationId xmlns:a16="http://schemas.microsoft.com/office/drawing/2014/main" id="{0442052A-CC97-4587-B7E5-05A5B2EC573E}"/>
              </a:ext>
            </a:extLst>
          </p:cNvPr>
          <p:cNvSpPr/>
          <p:nvPr/>
        </p:nvSpPr>
        <p:spPr>
          <a:xfrm>
            <a:off x="4539448" y="1933983"/>
            <a:ext cx="3068715" cy="646331"/>
          </a:xfrm>
          <a:prstGeom prst="rect">
            <a:avLst/>
          </a:prstGeom>
          <a:solidFill>
            <a:schemeClr val="accent5">
              <a:lumMod val="20000"/>
              <a:lumOff val="80000"/>
            </a:schemeClr>
          </a:solidFill>
          <a:ln w="12700">
            <a:solidFill>
              <a:schemeClr val="accent5"/>
            </a:solidFill>
          </a:ln>
        </p:spPr>
        <p:txBody>
          <a:bodyPr wrap="square">
            <a:spAutoFit/>
          </a:bodyPr>
          <a:lstStyle/>
          <a:p>
            <a:pPr algn="ctr"/>
            <a:r>
              <a:rPr lang="en-US" dirty="0">
                <a:latin typeface="Calibri" panose="020F0502020204030204" pitchFamily="34" charset="0"/>
                <a:cs typeface="Calibri" panose="020F0502020204030204" pitchFamily="34" charset="0"/>
              </a:rPr>
              <a:t>Normative Instruction N. 02 of 20 December 2016 </a:t>
            </a:r>
          </a:p>
        </p:txBody>
      </p:sp>
      <p:cxnSp>
        <p:nvCxnSpPr>
          <p:cNvPr id="10" name="Straight Arrow Connector 9">
            <a:extLst>
              <a:ext uri="{FF2B5EF4-FFF2-40B4-BE49-F238E27FC236}">
                <a16:creationId xmlns:a16="http://schemas.microsoft.com/office/drawing/2014/main" id="{5F0B1483-A739-4833-B34D-D514DFC12EB0}"/>
              </a:ext>
            </a:extLst>
          </p:cNvPr>
          <p:cNvCxnSpPr>
            <a:cxnSpLocks/>
          </p:cNvCxnSpPr>
          <p:nvPr/>
        </p:nvCxnSpPr>
        <p:spPr>
          <a:xfrm>
            <a:off x="6073806" y="2787588"/>
            <a:ext cx="0" cy="68135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0C9959-0956-42F2-98EB-5A914BA1B485}"/>
              </a:ext>
            </a:extLst>
          </p:cNvPr>
          <p:cNvSpPr txBox="1"/>
          <p:nvPr/>
        </p:nvSpPr>
        <p:spPr>
          <a:xfrm>
            <a:off x="4477306" y="3657596"/>
            <a:ext cx="3130857" cy="2308324"/>
          </a:xfrm>
          <a:prstGeom prst="rect">
            <a:avLst/>
          </a:prstGeom>
          <a:noFill/>
        </p:spPr>
        <p:txBody>
          <a:bodyPr wrap="square" rtlCol="0">
            <a:spAutoFit/>
          </a:bodyPr>
          <a:lstStyle/>
          <a:p>
            <a:pPr algn="ctr"/>
            <a:r>
              <a:rPr lang="en-US" dirty="0"/>
              <a:t>Criteria and procedures to be followed by all levels of the National System of Protection and Civil Defense in order to decree a </a:t>
            </a:r>
            <a:r>
              <a:rPr lang="en-US" dirty="0">
                <a:highlight>
                  <a:srgbClr val="F3ED75"/>
                </a:highlight>
              </a:rPr>
              <a:t>situation of emergency </a:t>
            </a:r>
            <a:r>
              <a:rPr lang="en-US" dirty="0"/>
              <a:t>or a </a:t>
            </a:r>
            <a:r>
              <a:rPr lang="en-US" dirty="0">
                <a:highlight>
                  <a:srgbClr val="EC5D5A"/>
                </a:highlight>
              </a:rPr>
              <a:t>state of public calamity</a:t>
            </a:r>
            <a:r>
              <a:rPr lang="en-US" dirty="0"/>
              <a:t>, which determine the transfer of federal funds</a:t>
            </a:r>
          </a:p>
        </p:txBody>
      </p:sp>
      <p:sp>
        <p:nvSpPr>
          <p:cNvPr id="13" name="Rectangle 12">
            <a:extLst>
              <a:ext uri="{FF2B5EF4-FFF2-40B4-BE49-F238E27FC236}">
                <a16:creationId xmlns:a16="http://schemas.microsoft.com/office/drawing/2014/main" id="{5CA44F67-8EC9-4583-9685-1C9DE639778A}"/>
              </a:ext>
            </a:extLst>
          </p:cNvPr>
          <p:cNvSpPr/>
          <p:nvPr/>
        </p:nvSpPr>
        <p:spPr>
          <a:xfrm>
            <a:off x="8454501" y="1933983"/>
            <a:ext cx="3068715" cy="646331"/>
          </a:xfrm>
          <a:prstGeom prst="rect">
            <a:avLst/>
          </a:prstGeom>
          <a:solidFill>
            <a:schemeClr val="accent5">
              <a:lumMod val="20000"/>
              <a:lumOff val="80000"/>
            </a:schemeClr>
          </a:solidFill>
          <a:ln w="12700">
            <a:solidFill>
              <a:schemeClr val="accent5"/>
            </a:solidFill>
          </a:ln>
        </p:spPr>
        <p:txBody>
          <a:bodyPr wrap="square">
            <a:spAutoFit/>
          </a:bodyPr>
          <a:lstStyle/>
          <a:p>
            <a:pPr algn="ctr"/>
            <a:r>
              <a:rPr lang="en-US" dirty="0">
                <a:latin typeface="Calibri" panose="020F0502020204030204" pitchFamily="34" charset="0"/>
                <a:cs typeface="Calibri" panose="020F0502020204030204" pitchFamily="34" charset="0"/>
              </a:rPr>
              <a:t>Form for Information about the Disaster (FIDE)</a:t>
            </a:r>
          </a:p>
        </p:txBody>
      </p:sp>
      <p:cxnSp>
        <p:nvCxnSpPr>
          <p:cNvPr id="14" name="Straight Arrow Connector 13">
            <a:extLst>
              <a:ext uri="{FF2B5EF4-FFF2-40B4-BE49-F238E27FC236}">
                <a16:creationId xmlns:a16="http://schemas.microsoft.com/office/drawing/2014/main" id="{C7BFE629-0431-403E-8784-387246BD0DA1}"/>
              </a:ext>
            </a:extLst>
          </p:cNvPr>
          <p:cNvCxnSpPr>
            <a:cxnSpLocks/>
          </p:cNvCxnSpPr>
          <p:nvPr/>
        </p:nvCxnSpPr>
        <p:spPr>
          <a:xfrm>
            <a:off x="9988859" y="2787588"/>
            <a:ext cx="0" cy="68135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B2C341-5A22-4C79-BD03-D6DACE978C0E}"/>
              </a:ext>
            </a:extLst>
          </p:cNvPr>
          <p:cNvCxnSpPr>
            <a:cxnSpLocks/>
          </p:cNvCxnSpPr>
          <p:nvPr/>
        </p:nvCxnSpPr>
        <p:spPr>
          <a:xfrm>
            <a:off x="2288947" y="4819831"/>
            <a:ext cx="0" cy="43500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258A2D-4213-4FE4-9710-9853DD227ED0}"/>
              </a:ext>
            </a:extLst>
          </p:cNvPr>
          <p:cNvSpPr txBox="1"/>
          <p:nvPr/>
        </p:nvSpPr>
        <p:spPr>
          <a:xfrm>
            <a:off x="807869" y="5393908"/>
            <a:ext cx="2947388" cy="923330"/>
          </a:xfrm>
          <a:prstGeom prst="rect">
            <a:avLst/>
          </a:prstGeom>
          <a:noFill/>
        </p:spPr>
        <p:txBody>
          <a:bodyPr wrap="square" rtlCol="0">
            <a:spAutoFit/>
          </a:bodyPr>
          <a:lstStyle/>
          <a:p>
            <a:pPr algn="ctr"/>
            <a:r>
              <a:rPr lang="en-US" dirty="0"/>
              <a:t>Use of the Integrated System of Information on Disasters (S2ID) becomes mandatory</a:t>
            </a:r>
          </a:p>
        </p:txBody>
      </p:sp>
      <p:sp>
        <p:nvSpPr>
          <p:cNvPr id="17" name="TextBox 16">
            <a:extLst>
              <a:ext uri="{FF2B5EF4-FFF2-40B4-BE49-F238E27FC236}">
                <a16:creationId xmlns:a16="http://schemas.microsoft.com/office/drawing/2014/main" id="{D9027DEB-0A75-4B82-9A6C-3B8C00E49014}"/>
              </a:ext>
            </a:extLst>
          </p:cNvPr>
          <p:cNvSpPr txBox="1"/>
          <p:nvPr/>
        </p:nvSpPr>
        <p:spPr>
          <a:xfrm>
            <a:off x="8454501" y="3660310"/>
            <a:ext cx="3068714" cy="1754326"/>
          </a:xfrm>
          <a:prstGeom prst="rect">
            <a:avLst/>
          </a:prstGeom>
          <a:noFill/>
        </p:spPr>
        <p:txBody>
          <a:bodyPr wrap="square" rtlCol="0">
            <a:spAutoFit/>
          </a:bodyPr>
          <a:lstStyle/>
          <a:p>
            <a:pPr algn="ctr"/>
            <a:r>
              <a:rPr lang="en-US" dirty="0"/>
              <a:t>Municipalities and states must use it to compile all initial information about the disaster, which is sent to the federal level for approval and then included in the S2ID</a:t>
            </a:r>
          </a:p>
        </p:txBody>
      </p:sp>
    </p:spTree>
    <p:extLst>
      <p:ext uri="{BB962C8B-B14F-4D97-AF65-F5344CB8AC3E}">
        <p14:creationId xmlns:p14="http://schemas.microsoft.com/office/powerpoint/2010/main" val="13134497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FC578-E6B0-4EE5-9BD0-D562A706B547}"/>
              </a:ext>
            </a:extLst>
          </p:cNvPr>
          <p:cNvPicPr>
            <a:picLocks noChangeAspect="1"/>
          </p:cNvPicPr>
          <p:nvPr/>
        </p:nvPicPr>
        <p:blipFill>
          <a:blip r:embed="rId3"/>
          <a:stretch>
            <a:fillRect/>
          </a:stretch>
        </p:blipFill>
        <p:spPr>
          <a:xfrm>
            <a:off x="739113" y="212784"/>
            <a:ext cx="11248095" cy="6645216"/>
          </a:xfrm>
          <a:prstGeom prst="rect">
            <a:avLst/>
          </a:prstGeom>
        </p:spPr>
      </p:pic>
    </p:spTree>
    <p:extLst>
      <p:ext uri="{BB962C8B-B14F-4D97-AF65-F5344CB8AC3E}">
        <p14:creationId xmlns:p14="http://schemas.microsoft.com/office/powerpoint/2010/main" val="25878469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22EE-8A51-4ABC-8670-40B76157754F}"/>
              </a:ext>
            </a:extLst>
          </p:cNvPr>
          <p:cNvSpPr>
            <a:spLocks noGrp="1"/>
          </p:cNvSpPr>
          <p:nvPr>
            <p:ph type="title"/>
          </p:nvPr>
        </p:nvSpPr>
        <p:spPr/>
        <p:txBody>
          <a:bodyPr>
            <a:normAutofit/>
          </a:bodyPr>
          <a:lstStyle/>
          <a:p>
            <a:r>
              <a:rPr lang="en-US" sz="4500" spc="200" dirty="0">
                <a:solidFill>
                  <a:schemeClr val="accent5"/>
                </a:solidFill>
              </a:rPr>
              <a:t>Identifying displacement</a:t>
            </a:r>
          </a:p>
        </p:txBody>
      </p:sp>
      <p:graphicFrame>
        <p:nvGraphicFramePr>
          <p:cNvPr id="9" name="Table 8">
            <a:extLst>
              <a:ext uri="{FF2B5EF4-FFF2-40B4-BE49-F238E27FC236}">
                <a16:creationId xmlns:a16="http://schemas.microsoft.com/office/drawing/2014/main" id="{EF6D3AA0-EF45-45ED-9BD6-35D81833FB04}"/>
              </a:ext>
            </a:extLst>
          </p:cNvPr>
          <p:cNvGraphicFramePr>
            <a:graphicFrameLocks noGrp="1"/>
          </p:cNvGraphicFramePr>
          <p:nvPr>
            <p:extLst>
              <p:ext uri="{D42A27DB-BD31-4B8C-83A1-F6EECF244321}">
                <p14:modId xmlns:p14="http://schemas.microsoft.com/office/powerpoint/2010/main" val="122161668"/>
              </p:ext>
            </p:extLst>
          </p:nvPr>
        </p:nvGraphicFramePr>
        <p:xfrm>
          <a:off x="1024128" y="2220005"/>
          <a:ext cx="10152858" cy="3953182"/>
        </p:xfrm>
        <a:graphic>
          <a:graphicData uri="http://schemas.openxmlformats.org/drawingml/2006/table">
            <a:tbl>
              <a:tblPr/>
              <a:tblGrid>
                <a:gridCol w="1751229">
                  <a:extLst>
                    <a:ext uri="{9D8B030D-6E8A-4147-A177-3AD203B41FA5}">
                      <a16:colId xmlns:a16="http://schemas.microsoft.com/office/drawing/2014/main" val="4091228829"/>
                    </a:ext>
                  </a:extLst>
                </a:gridCol>
                <a:gridCol w="2032506">
                  <a:extLst>
                    <a:ext uri="{9D8B030D-6E8A-4147-A177-3AD203B41FA5}">
                      <a16:colId xmlns:a16="http://schemas.microsoft.com/office/drawing/2014/main" val="2254946911"/>
                    </a:ext>
                  </a:extLst>
                </a:gridCol>
                <a:gridCol w="6369123">
                  <a:extLst>
                    <a:ext uri="{9D8B030D-6E8A-4147-A177-3AD203B41FA5}">
                      <a16:colId xmlns:a16="http://schemas.microsoft.com/office/drawing/2014/main" val="3404339365"/>
                    </a:ext>
                  </a:extLst>
                </a:gridCol>
              </a:tblGrid>
              <a:tr h="459643">
                <a:tc>
                  <a:txBody>
                    <a:bodyPr/>
                    <a:lstStyle/>
                    <a:p>
                      <a:pPr marL="0" marR="0">
                        <a:lnSpc>
                          <a:spcPct val="115000"/>
                        </a:lnSpc>
                        <a:spcBef>
                          <a:spcPts val="0"/>
                        </a:spcBef>
                        <a:spcAft>
                          <a:spcPts val="0"/>
                        </a:spcAft>
                      </a:pPr>
                      <a:r>
                        <a:rPr lang="en-US" sz="1600" b="1" dirty="0">
                          <a:effectLst/>
                          <a:latin typeface="Calibri" panose="020F0502020204030204" pitchFamily="34" charset="0"/>
                          <a:ea typeface="Nunito"/>
                          <a:cs typeface="Calibri" panose="020F0502020204030204" pitchFamily="34" charset="0"/>
                        </a:rPr>
                        <a:t>Original term</a:t>
                      </a:r>
                      <a:endParaRPr lang="en-US" sz="16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Nunito"/>
                          <a:cs typeface="Calibri" panose="020F0502020204030204" pitchFamily="34" charset="0"/>
                        </a:rPr>
                        <a:t>Translation</a:t>
                      </a:r>
                      <a:endParaRPr lang="en-US" sz="16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Nunito"/>
                          <a:cs typeface="Calibri" panose="020F0502020204030204" pitchFamily="34" charset="0"/>
                        </a:rPr>
                        <a:t>Definition</a:t>
                      </a:r>
                      <a:endParaRPr lang="en-US" sz="16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29537"/>
                  </a:ext>
                </a:extLst>
              </a:tr>
              <a:tr h="405766">
                <a:tc>
                  <a:txBody>
                    <a:bodyPr/>
                    <a:lstStyle/>
                    <a:p>
                      <a:pPr marL="0" marR="0" algn="just">
                        <a:lnSpc>
                          <a:spcPct val="115000"/>
                        </a:lnSpc>
                        <a:spcBef>
                          <a:spcPts val="0"/>
                        </a:spcBef>
                        <a:spcAft>
                          <a:spcPts val="0"/>
                        </a:spcAft>
                      </a:pPr>
                      <a:r>
                        <a:rPr lang="en-US" sz="1400" i="1" dirty="0" err="1">
                          <a:effectLst/>
                          <a:latin typeface="Calibri" panose="020F0502020204030204" pitchFamily="34" charset="0"/>
                          <a:ea typeface="Nunito Light"/>
                          <a:cs typeface="Calibri" panose="020F0502020204030204" pitchFamily="34" charset="0"/>
                        </a:rPr>
                        <a:t>Mortos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Dead</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Deceased people</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13163"/>
                  </a:ext>
                </a:extLst>
              </a:tr>
              <a:tr h="412386">
                <a:tc>
                  <a:txBody>
                    <a:bodyPr/>
                    <a:lstStyle/>
                    <a:p>
                      <a:pPr marL="0" marR="0" algn="just">
                        <a:lnSpc>
                          <a:spcPct val="115000"/>
                        </a:lnSpc>
                        <a:spcBef>
                          <a:spcPts val="0"/>
                        </a:spcBef>
                        <a:spcAft>
                          <a:spcPts val="0"/>
                        </a:spcAft>
                      </a:pPr>
                      <a:r>
                        <a:rPr lang="en-US" sz="1400" i="1" dirty="0" err="1">
                          <a:effectLst/>
                          <a:latin typeface="Calibri" panose="020F0502020204030204" pitchFamily="34" charset="0"/>
                          <a:ea typeface="Nunito Light"/>
                          <a:cs typeface="Calibri" panose="020F0502020204030204" pitchFamily="34" charset="0"/>
                        </a:rPr>
                        <a:t>Feridos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Injured</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Injured people that may need hospitalization or not</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466289"/>
                  </a:ext>
                </a:extLst>
              </a:tr>
              <a:tr h="420708">
                <a:tc>
                  <a:txBody>
                    <a:bodyPr/>
                    <a:lstStyle/>
                    <a:p>
                      <a:pPr marL="0" marR="0" algn="just">
                        <a:lnSpc>
                          <a:spcPct val="115000"/>
                        </a:lnSpc>
                        <a:spcBef>
                          <a:spcPts val="0"/>
                        </a:spcBef>
                        <a:spcAft>
                          <a:spcPts val="0"/>
                        </a:spcAft>
                      </a:pPr>
                      <a:r>
                        <a:rPr lang="en-US" sz="1400" i="1" dirty="0" err="1">
                          <a:effectLst/>
                          <a:latin typeface="Calibri" panose="020F0502020204030204" pitchFamily="34" charset="0"/>
                          <a:ea typeface="Nunito Light"/>
                          <a:cs typeface="Calibri" panose="020F0502020204030204" pitchFamily="34" charset="0"/>
                        </a:rPr>
                        <a:t>Enfermos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Sick</a:t>
                      </a:r>
                      <a:r>
                        <a:rPr lang="en-US" sz="1400" b="0" dirty="0">
                          <a:effectLst/>
                          <a:latin typeface="Calibri" panose="020F0502020204030204" pitchFamily="34" charset="0"/>
                          <a:ea typeface="Nunito Light"/>
                          <a:cs typeface="Calibri" panose="020F0502020204030204" pitchFamily="34" charset="0"/>
                        </a:rPr>
                        <a:t> </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People that developed diseases </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523697"/>
                  </a:ext>
                </a:extLst>
              </a:tr>
              <a:tr h="598894">
                <a:tc>
                  <a:txBody>
                    <a:bodyPr/>
                    <a:lstStyle/>
                    <a:p>
                      <a:pPr marL="0" marR="0" algn="just">
                        <a:lnSpc>
                          <a:spcPct val="115000"/>
                        </a:lnSpc>
                        <a:spcBef>
                          <a:spcPts val="0"/>
                        </a:spcBef>
                        <a:spcAft>
                          <a:spcPts val="0"/>
                        </a:spcAft>
                      </a:pPr>
                      <a:r>
                        <a:rPr lang="en-US" sz="1400" i="1" dirty="0" err="1">
                          <a:effectLst/>
                          <a:latin typeface="Calibri" panose="020F0502020204030204" pitchFamily="34" charset="0"/>
                          <a:ea typeface="Nunito Light"/>
                          <a:cs typeface="Calibri" panose="020F0502020204030204" pitchFamily="34" charset="0"/>
                        </a:rPr>
                        <a:t>Desalojados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Dislodged</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People whose houses have been damaged or destroyed, but do not necessarily need temporary shelter</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42293117"/>
                  </a:ext>
                </a:extLst>
              </a:tr>
              <a:tr h="443981">
                <a:tc>
                  <a:txBody>
                    <a:bodyPr/>
                    <a:lstStyle/>
                    <a:p>
                      <a:pPr marL="0" marR="0" algn="just">
                        <a:lnSpc>
                          <a:spcPct val="115000"/>
                        </a:lnSpc>
                        <a:spcBef>
                          <a:spcPts val="0"/>
                        </a:spcBef>
                        <a:spcAft>
                          <a:spcPts val="0"/>
                        </a:spcAft>
                      </a:pPr>
                      <a:r>
                        <a:rPr lang="en-US" sz="1400" i="1" dirty="0" err="1">
                          <a:effectLst/>
                          <a:latin typeface="Calibri" panose="020F0502020204030204" pitchFamily="34" charset="0"/>
                          <a:ea typeface="Nunito Light"/>
                          <a:cs typeface="Calibri" panose="020F0502020204030204" pitchFamily="34" charset="0"/>
                        </a:rPr>
                        <a:t>Desabrigados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Unhoused/Unsheltered</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People that have been dislodged and need temporary shelter</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22883308"/>
                  </a:ext>
                </a:extLst>
              </a:tr>
              <a:tr h="607650">
                <a:tc>
                  <a:txBody>
                    <a:bodyPr/>
                    <a:lstStyle/>
                    <a:p>
                      <a:pPr marL="0" marR="0" algn="just">
                        <a:lnSpc>
                          <a:spcPct val="115000"/>
                        </a:lnSpc>
                        <a:spcBef>
                          <a:spcPts val="0"/>
                        </a:spcBef>
                        <a:spcAft>
                          <a:spcPts val="0"/>
                        </a:spcAft>
                      </a:pPr>
                      <a:r>
                        <a:rPr lang="en-US" sz="1400" i="1" dirty="0">
                          <a:effectLst/>
                          <a:latin typeface="Calibri" panose="020F0502020204030204" pitchFamily="34" charset="0"/>
                          <a:ea typeface="Nunito Light"/>
                          <a:cs typeface="Calibri" panose="020F0502020204030204" pitchFamily="34" charset="0"/>
                        </a:rPr>
                        <a:t>Desaparecido</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Missing</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People that have not been localized or whose location is unknown, in the circumstances of a disaster</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376918"/>
                  </a:ext>
                </a:extLst>
              </a:tr>
              <a:tr h="546447">
                <a:tc>
                  <a:txBody>
                    <a:bodyPr/>
                    <a:lstStyle/>
                    <a:p>
                      <a:pPr marL="0" marR="0" algn="just">
                        <a:lnSpc>
                          <a:spcPct val="115000"/>
                        </a:lnSpc>
                        <a:spcBef>
                          <a:spcPts val="0"/>
                        </a:spcBef>
                        <a:spcAft>
                          <a:spcPts val="0"/>
                        </a:spcAft>
                      </a:pPr>
                      <a:r>
                        <a:rPr lang="en-US" sz="1400" i="1" dirty="0">
                          <a:effectLst/>
                          <a:latin typeface="Calibri" panose="020F0502020204030204" pitchFamily="34" charset="0"/>
                          <a:ea typeface="Nunito Light"/>
                          <a:cs typeface="Calibri" panose="020F0502020204030204" pitchFamily="34" charset="0"/>
                        </a:rPr>
                        <a:t>Outros</a:t>
                      </a:r>
                      <a:endParaRPr lang="en-US" sz="1400" i="1"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0" dirty="0">
                          <a:effectLst/>
                          <a:latin typeface="Calibri" panose="020F0502020204030204" pitchFamily="34" charset="0"/>
                          <a:ea typeface="Nunito"/>
                          <a:cs typeface="Calibri" panose="020F0502020204030204" pitchFamily="34" charset="0"/>
                        </a:rPr>
                        <a:t>Others</a:t>
                      </a:r>
                      <a:r>
                        <a:rPr lang="en-US" sz="1400" b="0" dirty="0">
                          <a:effectLst/>
                          <a:latin typeface="Calibri" panose="020F0502020204030204" pitchFamily="34" charset="0"/>
                          <a:ea typeface="Nunito Light"/>
                          <a:cs typeface="Calibri" panose="020F0502020204030204" pitchFamily="34" charset="0"/>
                        </a:rPr>
                        <a:t> </a:t>
                      </a:r>
                      <a:endParaRPr lang="en-US" sz="1800" b="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Calibri" panose="020F0502020204030204" pitchFamily="34" charset="0"/>
                          <a:ea typeface="Nunito Light"/>
                          <a:cs typeface="Calibri" panose="020F0502020204030204" pitchFamily="34" charset="0"/>
                        </a:rPr>
                        <a:t>People that have been victimized in a way that differs from the ones previously mentioned. In this case, the system requires a description.</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62605" marR="62605" marT="62605" marB="62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073149"/>
                  </a:ext>
                </a:extLst>
              </a:tr>
            </a:tbl>
          </a:graphicData>
        </a:graphic>
      </p:graphicFrame>
      <p:sp>
        <p:nvSpPr>
          <p:cNvPr id="3" name="TextBox 2">
            <a:extLst>
              <a:ext uri="{FF2B5EF4-FFF2-40B4-BE49-F238E27FC236}">
                <a16:creationId xmlns:a16="http://schemas.microsoft.com/office/drawing/2014/main" id="{BFDB53BA-94B9-4CAC-8154-33CC89541B74}"/>
              </a:ext>
            </a:extLst>
          </p:cNvPr>
          <p:cNvSpPr txBox="1"/>
          <p:nvPr/>
        </p:nvSpPr>
        <p:spPr>
          <a:xfrm>
            <a:off x="926474" y="1449977"/>
            <a:ext cx="10250512" cy="646331"/>
          </a:xfrm>
          <a:prstGeom prst="rect">
            <a:avLst/>
          </a:prstGeom>
          <a:noFill/>
        </p:spPr>
        <p:txBody>
          <a:bodyPr wrap="square" rtlCol="0">
            <a:spAutoFit/>
          </a:bodyPr>
          <a:lstStyle/>
          <a:p>
            <a:r>
              <a:rPr lang="en-US" dirty="0"/>
              <a:t>The Form for Information about the Disaster (FIDE) has a section dedicated to </a:t>
            </a:r>
            <a:r>
              <a:rPr lang="en-US" dirty="0">
                <a:highlight>
                  <a:srgbClr val="C0C0C0"/>
                </a:highlight>
              </a:rPr>
              <a:t>“Human Damage”</a:t>
            </a:r>
            <a:r>
              <a:rPr lang="en-US" dirty="0"/>
              <a:t> which includes 7 categories:</a:t>
            </a:r>
          </a:p>
        </p:txBody>
      </p:sp>
    </p:spTree>
    <p:extLst>
      <p:ext uri="{BB962C8B-B14F-4D97-AF65-F5344CB8AC3E}">
        <p14:creationId xmlns:p14="http://schemas.microsoft.com/office/powerpoint/2010/main" val="8939419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FFE5-D8E5-49F9-9E00-499D3628E169}"/>
              </a:ext>
            </a:extLst>
          </p:cNvPr>
          <p:cNvSpPr>
            <a:spLocks noGrp="1"/>
          </p:cNvSpPr>
          <p:nvPr>
            <p:ph type="title"/>
          </p:nvPr>
        </p:nvSpPr>
        <p:spPr/>
        <p:txBody>
          <a:bodyPr>
            <a:normAutofit/>
          </a:bodyPr>
          <a:lstStyle/>
          <a:p>
            <a:r>
              <a:rPr lang="en-US" sz="4000" spc="200" dirty="0">
                <a:solidFill>
                  <a:schemeClr val="accent5"/>
                </a:solidFill>
              </a:rPr>
              <a:t>GAPS And inconsistencies</a:t>
            </a:r>
          </a:p>
        </p:txBody>
      </p:sp>
      <p:sp>
        <p:nvSpPr>
          <p:cNvPr id="5" name="TextBox 4">
            <a:extLst>
              <a:ext uri="{FF2B5EF4-FFF2-40B4-BE49-F238E27FC236}">
                <a16:creationId xmlns:a16="http://schemas.microsoft.com/office/drawing/2014/main" id="{79B7CEBA-48A0-494B-9064-6F30CDC65C6F}"/>
              </a:ext>
            </a:extLst>
          </p:cNvPr>
          <p:cNvSpPr txBox="1"/>
          <p:nvPr/>
        </p:nvSpPr>
        <p:spPr>
          <a:xfrm>
            <a:off x="1024128" y="1942790"/>
            <a:ext cx="10490210" cy="3477875"/>
          </a:xfrm>
          <a:prstGeom prst="rect">
            <a:avLst/>
          </a:prstGeom>
          <a:noFill/>
        </p:spPr>
        <p:txBody>
          <a:bodyPr wrap="square" rtlCol="0">
            <a:spAutoFit/>
          </a:bodyPr>
          <a:lstStyle/>
          <a:p>
            <a:pPr marL="342900" indent="-342900">
              <a:buFont typeface="+mj-lt"/>
              <a:buAutoNum type="arabicPeriod"/>
            </a:pPr>
            <a:r>
              <a:rPr lang="en-US" sz="2000" dirty="0"/>
              <a:t>Legal framework does not adopt the concept of displacement, with exception to brief mentions about of evacuation and planned relocation</a:t>
            </a:r>
          </a:p>
          <a:p>
            <a:pPr marL="342900" indent="-342900">
              <a:lnSpc>
                <a:spcPct val="150000"/>
              </a:lnSpc>
              <a:buFont typeface="+mj-lt"/>
              <a:buAutoNum type="arabicPeriod"/>
            </a:pPr>
            <a:endParaRPr lang="en-US" sz="2000" dirty="0"/>
          </a:p>
          <a:p>
            <a:pPr marL="342900" indent="-342900">
              <a:buFont typeface="+mj-lt"/>
              <a:buAutoNum type="arabicPeriod"/>
            </a:pPr>
            <a:r>
              <a:rPr lang="en-US" sz="2000" dirty="0"/>
              <a:t>Data collection system does not include a category that reflects the situation of displacement. The categories of “dislodged” and “unhoused/unsheltered” are related to housing damages and the need for temporary shelter</a:t>
            </a:r>
          </a:p>
          <a:p>
            <a:pPr marL="342900" indent="-342900">
              <a:lnSpc>
                <a:spcPct val="150000"/>
              </a:lnSpc>
              <a:buFont typeface="+mj-lt"/>
              <a:buAutoNum type="arabicPeriod"/>
            </a:pPr>
            <a:endParaRPr lang="en-US" sz="2000" dirty="0"/>
          </a:p>
          <a:p>
            <a:pPr marL="342900" indent="-342900">
              <a:buFont typeface="+mj-lt"/>
              <a:buAutoNum type="arabicPeriod"/>
            </a:pPr>
            <a:r>
              <a:rPr lang="en-US" sz="2000" dirty="0"/>
              <a:t>Uncertainty regarding the total number of events: data collection is done by local authorities in the context of the emergency and is mandatory to request federal funds – different local authorities can report the same event</a:t>
            </a:r>
          </a:p>
        </p:txBody>
      </p:sp>
    </p:spTree>
    <p:extLst>
      <p:ext uri="{BB962C8B-B14F-4D97-AF65-F5344CB8AC3E}">
        <p14:creationId xmlns:p14="http://schemas.microsoft.com/office/powerpoint/2010/main" val="89292345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FFE5-D8E5-49F9-9E00-499D3628E169}"/>
              </a:ext>
            </a:extLst>
          </p:cNvPr>
          <p:cNvSpPr>
            <a:spLocks noGrp="1"/>
          </p:cNvSpPr>
          <p:nvPr>
            <p:ph type="title"/>
          </p:nvPr>
        </p:nvSpPr>
        <p:spPr/>
        <p:txBody>
          <a:bodyPr>
            <a:normAutofit/>
          </a:bodyPr>
          <a:lstStyle/>
          <a:p>
            <a:r>
              <a:rPr lang="en-US" sz="4000" spc="200" dirty="0">
                <a:solidFill>
                  <a:schemeClr val="accent5"/>
                </a:solidFill>
              </a:rPr>
              <a:t>GAPS And inconsistencies</a:t>
            </a:r>
          </a:p>
        </p:txBody>
      </p:sp>
      <p:sp>
        <p:nvSpPr>
          <p:cNvPr id="5" name="TextBox 4">
            <a:extLst>
              <a:ext uri="{FF2B5EF4-FFF2-40B4-BE49-F238E27FC236}">
                <a16:creationId xmlns:a16="http://schemas.microsoft.com/office/drawing/2014/main" id="{79B7CEBA-48A0-494B-9064-6F30CDC65C6F}"/>
              </a:ext>
            </a:extLst>
          </p:cNvPr>
          <p:cNvSpPr txBox="1"/>
          <p:nvPr/>
        </p:nvSpPr>
        <p:spPr>
          <a:xfrm>
            <a:off x="1024128" y="1945677"/>
            <a:ext cx="10490210" cy="4505529"/>
          </a:xfrm>
          <a:prstGeom prst="rect">
            <a:avLst/>
          </a:prstGeom>
          <a:noFill/>
        </p:spPr>
        <p:txBody>
          <a:bodyPr wrap="square" rtlCol="0">
            <a:spAutoFit/>
          </a:bodyPr>
          <a:lstStyle>
            <a:defPPr>
              <a:defRPr lang="en-US"/>
            </a:defPPr>
            <a:lvl1pPr marL="342900" indent="-342900">
              <a:buFont typeface="+mj-lt"/>
              <a:buAutoNum type="arabicPeriod"/>
              <a:defRPr sz="2000"/>
            </a:lvl1pPr>
          </a:lstStyle>
          <a:p>
            <a:pPr>
              <a:buAutoNum type="arabicPeriod" startAt="4"/>
            </a:pPr>
            <a:r>
              <a:rPr lang="en-US" dirty="0"/>
              <a:t>Absence of monitoring procedures – number of “dislodged” and “unhoused/unsheltered” is not updated in the long term</a:t>
            </a:r>
          </a:p>
          <a:p>
            <a:pPr>
              <a:buAutoNum type="arabicPeriod" startAt="4"/>
            </a:pPr>
            <a:endParaRPr lang="en-US" dirty="0"/>
          </a:p>
          <a:p>
            <a:pPr>
              <a:buAutoNum type="arabicPeriod" startAt="4"/>
            </a:pPr>
            <a:r>
              <a:rPr lang="en-US" dirty="0"/>
              <a:t>Absence of disaggregated data </a:t>
            </a:r>
          </a:p>
          <a:p>
            <a:pPr>
              <a:buAutoNum type="arabicPeriod" startAt="4"/>
            </a:pPr>
            <a:endParaRPr lang="en-US" dirty="0"/>
          </a:p>
          <a:p>
            <a:pPr>
              <a:buAutoNum type="arabicPeriod" startAt="4"/>
            </a:pPr>
            <a:r>
              <a:rPr lang="en-US" dirty="0"/>
              <a:t>Disparities in the quality of the data collected – events are frequently reported in a poorly manner, especially slow-onset disasters (e.g. “other affected”)</a:t>
            </a:r>
          </a:p>
          <a:p>
            <a:pPr>
              <a:buAutoNum type="arabicPeriod" startAt="4"/>
            </a:pPr>
            <a:endParaRPr lang="en-US" dirty="0"/>
          </a:p>
          <a:p>
            <a:pPr>
              <a:buAutoNum type="arabicPeriod" startAt="4"/>
            </a:pPr>
            <a:r>
              <a:rPr lang="en-US" dirty="0"/>
              <a:t>Reports with quantitative data collected (e.g. description for “other affected”) not available with the same frequency as the dataset of Informed Damage</a:t>
            </a:r>
          </a:p>
          <a:p>
            <a:pPr>
              <a:buAutoNum type="arabicPeriod" startAt="4"/>
            </a:pPr>
            <a:endParaRPr lang="en-US" dirty="0"/>
          </a:p>
          <a:p>
            <a:pPr>
              <a:buAutoNum type="arabicPeriod" startAt="4"/>
            </a:pPr>
            <a:r>
              <a:rPr lang="en-US" dirty="0"/>
              <a:t>Official deadline for reporting: 15 days for sudden-onset and 20 days for slow-onset – challenges to capture slow-onset disasters</a:t>
            </a:r>
          </a:p>
          <a:p>
            <a:pPr>
              <a:lnSpc>
                <a:spcPct val="150000"/>
              </a:lnSpc>
              <a:buAutoNum type="arabicPeriod" startAt="5"/>
            </a:pPr>
            <a:endParaRPr lang="en-US" dirty="0"/>
          </a:p>
        </p:txBody>
      </p:sp>
    </p:spTree>
    <p:extLst>
      <p:ext uri="{BB962C8B-B14F-4D97-AF65-F5344CB8AC3E}">
        <p14:creationId xmlns:p14="http://schemas.microsoft.com/office/powerpoint/2010/main" val="111015778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7901-C8FF-47AB-8D9B-FD20EB76A9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BF1139-D600-420A-8607-28B30B00F40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613FECE-4E7C-4F9B-868F-65DD476E6560}"/>
              </a:ext>
            </a:extLst>
          </p:cNvPr>
          <p:cNvPicPr>
            <a:picLocks noChangeAspect="1"/>
          </p:cNvPicPr>
          <p:nvPr/>
        </p:nvPicPr>
        <p:blipFill>
          <a:blip r:embed="rId3"/>
          <a:stretch>
            <a:fillRect/>
          </a:stretch>
        </p:blipFill>
        <p:spPr>
          <a:xfrm>
            <a:off x="406816" y="94961"/>
            <a:ext cx="11598645" cy="6668078"/>
          </a:xfrm>
          <a:prstGeom prst="rect">
            <a:avLst/>
          </a:prstGeom>
        </p:spPr>
      </p:pic>
    </p:spTree>
    <p:extLst>
      <p:ext uri="{BB962C8B-B14F-4D97-AF65-F5344CB8AC3E}">
        <p14:creationId xmlns:p14="http://schemas.microsoft.com/office/powerpoint/2010/main" val="144899143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0.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4.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5.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6.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7.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8.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9.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CA0396BA5FDA4C8993907EA99631B3" ma:contentTypeVersion="7" ma:contentTypeDescription="Create a new document." ma:contentTypeScope="" ma:versionID="43a4f258698f8ca14fa437765ee1f5a0">
  <xsd:schema xmlns:xsd="http://www.w3.org/2001/XMLSchema" xmlns:xs="http://www.w3.org/2001/XMLSchema" xmlns:p="http://schemas.microsoft.com/office/2006/metadata/properties" xmlns:ns3="bb544a2a-8181-4fdc-aa99-56b28938de04" targetNamespace="http://schemas.microsoft.com/office/2006/metadata/properties" ma:root="true" ma:fieldsID="35cb8ee8076a7c44b033fbb612c6e475" ns3:_="">
    <xsd:import namespace="bb544a2a-8181-4fdc-aa99-56b28938de0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44a2a-8181-4fdc-aa99-56b28938d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7D4EC9-5A6F-439A-8ACA-8452B2F40C88}">
  <ds:schemaRefs>
    <ds:schemaRef ds:uri="http://schemas.microsoft.com/sharepoint/v3/contenttype/forms"/>
  </ds:schemaRefs>
</ds:datastoreItem>
</file>

<file path=customXml/itemProps2.xml><?xml version="1.0" encoding="utf-8"?>
<ds:datastoreItem xmlns:ds="http://schemas.openxmlformats.org/officeDocument/2006/customXml" ds:itemID="{A4A28C35-E156-481A-9B1D-FAEC95BB3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44a2a-8181-4fdc-aa99-56b28938d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48280-606B-469D-8675-CDAB97C7FEF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b544a2a-8181-4fdc-aa99-56b28938de0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3006</TotalTime>
  <Words>1041</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Nunito</vt:lpstr>
      <vt:lpstr>Nunito Light</vt:lpstr>
      <vt:lpstr>Tw Cen MT</vt:lpstr>
      <vt:lpstr>Tw Cen MT Condensed</vt:lpstr>
      <vt:lpstr>Wingdings 3</vt:lpstr>
      <vt:lpstr>Integral</vt:lpstr>
      <vt:lpstr>1_Integral</vt:lpstr>
      <vt:lpstr>MAKING DISASTER DISPLACEMENT VISIBLE IN BRAZIL</vt:lpstr>
      <vt:lpstr>Agenda</vt:lpstr>
      <vt:lpstr>Background of disaster data collection in brazil</vt:lpstr>
      <vt:lpstr>Normative and structural context</vt:lpstr>
      <vt:lpstr>PowerPoint Presentation</vt:lpstr>
      <vt:lpstr>Identifying displacement</vt:lpstr>
      <vt:lpstr>GAPS And inconsistencies</vt:lpstr>
      <vt:lpstr>GAPS And inconsistencies</vt:lpstr>
      <vt:lpstr>PowerPoint Presentation</vt:lpstr>
      <vt:lpstr>Opportunities for improvement</vt:lpstr>
      <vt:lpstr>Questions?</vt:lpstr>
      <vt:lpstr>disaster intensity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Brazilian official disaster data: invisibility and opportunities</dc:title>
  <dc:creator>Luiza De Moura Pallone</dc:creator>
  <cp:lastModifiedBy>Luiza De Moura Pallone</cp:lastModifiedBy>
  <cp:revision>7</cp:revision>
  <dcterms:created xsi:type="dcterms:W3CDTF">2019-09-24T08:32:24Z</dcterms:created>
  <dcterms:modified xsi:type="dcterms:W3CDTF">2019-09-30T11:51:46Z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0x01010055CA0396BA5FDA4C8993907EA99631B3</vt:lpwstr>
  </property>
</Properties>
</file>