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4"/>
  </p:notesMasterIdLst>
  <p:handoutMasterIdLst>
    <p:handoutMasterId r:id="rId15"/>
  </p:handoutMasterIdLst>
  <p:sldIdLst>
    <p:sldId id="326" r:id="rId2"/>
    <p:sldId id="309" r:id="rId3"/>
    <p:sldId id="324" r:id="rId4"/>
    <p:sldId id="320" r:id="rId5"/>
    <p:sldId id="329" r:id="rId6"/>
    <p:sldId id="330" r:id="rId7"/>
    <p:sldId id="327" r:id="rId8"/>
    <p:sldId id="319" r:id="rId9"/>
    <p:sldId id="331" r:id="rId10"/>
    <p:sldId id="332" r:id="rId11"/>
    <p:sldId id="333" r:id="rId12"/>
    <p:sldId id="31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07" autoAdjust="0"/>
  </p:normalViewPr>
  <p:slideViewPr>
    <p:cSldViewPr>
      <p:cViewPr varScale="1">
        <p:scale>
          <a:sx n="49" d="100"/>
          <a:sy n="49" d="100"/>
        </p:scale>
        <p:origin x="1986" y="5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818A0C-FF1C-1240-8970-024997563198}"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GB"/>
        </a:p>
      </dgm:t>
    </dgm:pt>
    <dgm:pt modelId="{1E34B75D-B242-4841-B67B-06A00207700E}">
      <dgm:prSet phldrT="[Text]" custT="1"/>
      <dgm:spPr/>
      <dgm:t>
        <a:bodyPr/>
        <a:lstStyle/>
        <a:p>
          <a:r>
            <a:rPr lang="en-GB" sz="3200" dirty="0" err="1" smtClean="0"/>
            <a:t>Politique</a:t>
          </a:r>
          <a:r>
            <a:rPr lang="en-GB" sz="3200" baseline="0" dirty="0" smtClean="0"/>
            <a:t> </a:t>
          </a:r>
          <a:r>
            <a:rPr lang="en-GB" sz="3200" baseline="0" dirty="0" err="1" smtClean="0"/>
            <a:t>nationale</a:t>
          </a:r>
          <a:r>
            <a:rPr lang="en-GB" sz="3200" baseline="0" dirty="0" smtClean="0"/>
            <a:t> sur les PDI</a:t>
          </a:r>
          <a:endParaRPr lang="en-GB" sz="3200" dirty="0"/>
        </a:p>
      </dgm:t>
    </dgm:pt>
    <dgm:pt modelId="{8A3DAFE3-ADEF-2C4A-A2F1-E639FF96FFEF}" type="parTrans" cxnId="{CE76B485-6CD4-CE44-9A73-9F6FF318434E}">
      <dgm:prSet/>
      <dgm:spPr/>
      <dgm:t>
        <a:bodyPr/>
        <a:lstStyle/>
        <a:p>
          <a:endParaRPr lang="en-GB" sz="2000"/>
        </a:p>
      </dgm:t>
    </dgm:pt>
    <dgm:pt modelId="{0AD3BAA5-347F-F245-BEE6-A8D88CFABE99}" type="sibTrans" cxnId="{CE76B485-6CD4-CE44-9A73-9F6FF318434E}">
      <dgm:prSet/>
      <dgm:spPr/>
      <dgm:t>
        <a:bodyPr/>
        <a:lstStyle/>
        <a:p>
          <a:endParaRPr lang="en-GB" sz="2000"/>
        </a:p>
      </dgm:t>
    </dgm:pt>
    <dgm:pt modelId="{03A96F84-1520-3247-857A-8C87CD954CF1}">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chemeClr val="accent2">
            <a:alpha val="90000"/>
          </a:schemeClr>
        </a:solidFill>
        <a:ln>
          <a:noFill/>
        </a:ln>
      </dgm:spPr>
      <dgm:t>
        <a:bodyPr/>
        <a:lstStyle/>
        <a:p>
          <a:r>
            <a:rPr lang="en-GB" sz="1200" dirty="0" err="1" smtClean="0"/>
            <a:t>Authorités</a:t>
          </a:r>
          <a:r>
            <a:rPr lang="en-GB" sz="1200" baseline="0" dirty="0" smtClean="0"/>
            <a:t> </a:t>
          </a:r>
          <a:r>
            <a:rPr lang="en-GB" sz="1200" baseline="0" dirty="0" err="1" smtClean="0"/>
            <a:t>nationales</a:t>
          </a:r>
          <a:r>
            <a:rPr lang="en-GB" sz="1200" baseline="0" dirty="0" smtClean="0"/>
            <a:t> et </a:t>
          </a:r>
          <a:r>
            <a:rPr lang="en-GB" sz="1200" baseline="0" dirty="0" err="1" smtClean="0"/>
            <a:t>provinciales</a:t>
          </a:r>
          <a:endParaRPr lang="en-GB" sz="1200" dirty="0"/>
        </a:p>
      </dgm:t>
    </dgm:pt>
    <dgm:pt modelId="{5EEC5973-ADFD-2042-8C4A-32A2FD4D3768}" type="parTrans" cxnId="{A9D9316D-83B2-DB4E-9C4E-CAD64C8A51BE}">
      <dgm:prSet/>
      <dgm:spPr/>
      <dgm:t>
        <a:bodyPr/>
        <a:lstStyle/>
        <a:p>
          <a:endParaRPr lang="en-GB" sz="2000"/>
        </a:p>
      </dgm:t>
    </dgm:pt>
    <dgm:pt modelId="{1A3F4376-C1D9-0D41-AA82-20796347974D}" type="sibTrans" cxnId="{A9D9316D-83B2-DB4E-9C4E-CAD64C8A51BE}">
      <dgm:prSet/>
      <dgm:spPr/>
      <dgm:t>
        <a:bodyPr/>
        <a:lstStyle/>
        <a:p>
          <a:endParaRPr lang="en-GB" sz="2000"/>
        </a:p>
      </dgm:t>
    </dgm:pt>
    <dgm:pt modelId="{0DADA897-2C22-C04C-A73A-67ADE9A6B6F3}">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1">
            <a:alpha val="80000"/>
          </a:schemeClr>
        </a:solidFill>
        <a:ln>
          <a:noFill/>
        </a:ln>
      </dgm:spPr>
      <dgm:t>
        <a:bodyPr/>
        <a:lstStyle/>
        <a:p>
          <a:r>
            <a:rPr lang="en-GB" sz="1200" dirty="0" err="1" smtClean="0"/>
            <a:t>Parlements</a:t>
          </a:r>
          <a:endParaRPr lang="en-GB" sz="1200" dirty="0"/>
        </a:p>
      </dgm:t>
    </dgm:pt>
    <dgm:pt modelId="{6C7AFF83-101B-4E41-8C5B-BEB94BF631BB}" type="parTrans" cxnId="{0B20977D-E573-7F4B-AC9F-9AEE90C1AD18}">
      <dgm:prSet/>
      <dgm:spPr/>
      <dgm:t>
        <a:bodyPr/>
        <a:lstStyle/>
        <a:p>
          <a:endParaRPr lang="en-GB" sz="2000"/>
        </a:p>
      </dgm:t>
    </dgm:pt>
    <dgm:pt modelId="{96AD2464-24AE-A84E-A998-47CE320F0C70}" type="sibTrans" cxnId="{0B20977D-E573-7F4B-AC9F-9AEE90C1AD18}">
      <dgm:prSet/>
      <dgm:spPr/>
      <dgm:t>
        <a:bodyPr/>
        <a:lstStyle/>
        <a:p>
          <a:endParaRPr lang="en-GB" sz="2000"/>
        </a:p>
      </dgm:t>
    </dgm:pt>
    <dgm:pt modelId="{59DDA0E2-8E38-B846-B448-AA1500AA24E6}">
      <dgm:prSet phldrT="[Text]" custT="1"/>
      <dgm:spPr/>
      <dgm:t>
        <a:bodyPr/>
        <a:lstStyle/>
        <a:p>
          <a:r>
            <a:rPr lang="en-GB" sz="1100" dirty="0" smtClean="0"/>
            <a:t>PDI</a:t>
          </a:r>
          <a:r>
            <a:rPr lang="en-GB" sz="1100" baseline="0" dirty="0" smtClean="0"/>
            <a:t> et </a:t>
          </a:r>
          <a:r>
            <a:rPr lang="en-GB" sz="1100" baseline="0" dirty="0" err="1" smtClean="0"/>
            <a:t>autres</a:t>
          </a:r>
          <a:r>
            <a:rPr lang="en-GB" sz="1100" baseline="0" dirty="0" smtClean="0"/>
            <a:t> </a:t>
          </a:r>
          <a:r>
            <a:rPr lang="en-GB" sz="1100" baseline="0" dirty="0" err="1" smtClean="0"/>
            <a:t>personnes</a:t>
          </a:r>
          <a:r>
            <a:rPr lang="en-GB" sz="1100" baseline="0" dirty="0" smtClean="0"/>
            <a:t> </a:t>
          </a:r>
          <a:r>
            <a:rPr lang="en-GB" sz="1100" baseline="0" dirty="0" err="1" smtClean="0"/>
            <a:t>affectées</a:t>
          </a:r>
          <a:r>
            <a:rPr lang="en-GB" sz="1100" baseline="0" dirty="0" smtClean="0"/>
            <a:t> par le </a:t>
          </a:r>
          <a:r>
            <a:rPr lang="en-GB" sz="1100" baseline="0" dirty="0" err="1" smtClean="0"/>
            <a:t>déplacement</a:t>
          </a:r>
          <a:endParaRPr lang="en-GB" sz="1100" dirty="0"/>
        </a:p>
      </dgm:t>
    </dgm:pt>
    <dgm:pt modelId="{99E0C8DF-EE05-B74A-823D-EEF0A93D667E}" type="parTrans" cxnId="{F7D18EB7-DCD1-6846-B0FC-B9D6E362DB59}">
      <dgm:prSet/>
      <dgm:spPr/>
      <dgm:t>
        <a:bodyPr/>
        <a:lstStyle/>
        <a:p>
          <a:endParaRPr lang="en-GB" sz="2000"/>
        </a:p>
      </dgm:t>
    </dgm:pt>
    <dgm:pt modelId="{6A0FE443-33D7-F248-A92A-4865B38D2323}" type="sibTrans" cxnId="{F7D18EB7-DCD1-6846-B0FC-B9D6E362DB59}">
      <dgm:prSet/>
      <dgm:spPr/>
      <dgm:t>
        <a:bodyPr/>
        <a:lstStyle/>
        <a:p>
          <a:endParaRPr lang="en-GB" sz="2000"/>
        </a:p>
      </dgm:t>
    </dgm:pt>
    <dgm:pt modelId="{A07EF5D2-7F34-4C4E-8EC8-F92E69B00844}">
      <dgm:prSet phldrT="[Text]" custT="1"/>
      <dgm:spPr/>
      <dgm:t>
        <a:bodyPr/>
        <a:lstStyle/>
        <a:p>
          <a:r>
            <a:rPr lang="en-GB" sz="1200" dirty="0" err="1" smtClean="0"/>
            <a:t>Société</a:t>
          </a:r>
          <a:r>
            <a:rPr lang="en-GB" sz="1200" baseline="0" dirty="0" smtClean="0"/>
            <a:t> </a:t>
          </a:r>
          <a:r>
            <a:rPr lang="en-GB" sz="1200" baseline="0" dirty="0" err="1" smtClean="0"/>
            <a:t>civile</a:t>
          </a:r>
          <a:r>
            <a:rPr lang="en-GB" sz="1200" baseline="0" dirty="0" smtClean="0"/>
            <a:t> </a:t>
          </a:r>
          <a:r>
            <a:rPr lang="en-GB" sz="1200" baseline="0" dirty="0" err="1" smtClean="0"/>
            <a:t>nationale</a:t>
          </a:r>
          <a:endParaRPr lang="en-GB" sz="1200" dirty="0"/>
        </a:p>
      </dgm:t>
    </dgm:pt>
    <dgm:pt modelId="{BCB97404-601F-EE4D-9AD4-E0B5B01748DA}" type="parTrans" cxnId="{ACA99D95-15D5-734E-BF35-E69BEAC5FE0F}">
      <dgm:prSet/>
      <dgm:spPr/>
      <dgm:t>
        <a:bodyPr/>
        <a:lstStyle/>
        <a:p>
          <a:endParaRPr lang="en-GB" sz="2000"/>
        </a:p>
      </dgm:t>
    </dgm:pt>
    <dgm:pt modelId="{BB1192FA-85D1-B94B-A3D6-7B538C379DAD}" type="sibTrans" cxnId="{ACA99D95-15D5-734E-BF35-E69BEAC5FE0F}">
      <dgm:prSet/>
      <dgm:spPr/>
      <dgm:t>
        <a:bodyPr/>
        <a:lstStyle/>
        <a:p>
          <a:endParaRPr lang="en-GB" sz="2000"/>
        </a:p>
      </dgm:t>
    </dgm:pt>
    <dgm:pt modelId="{3C5A12F9-544A-554B-96CD-9AEE9C7D1880}">
      <dgm:prSet phldrT="[Text]" custT="1"/>
      <dgm:spPr/>
      <dgm:t>
        <a:bodyPr/>
        <a:lstStyle/>
        <a:p>
          <a:r>
            <a:rPr lang="en-GB" sz="1200" dirty="0" err="1" smtClean="0"/>
            <a:t>Société</a:t>
          </a:r>
          <a:r>
            <a:rPr lang="en-GB" sz="1200" baseline="0" dirty="0" smtClean="0"/>
            <a:t> </a:t>
          </a:r>
          <a:r>
            <a:rPr lang="en-GB" sz="1200" baseline="0" dirty="0" err="1" smtClean="0"/>
            <a:t>nationale</a:t>
          </a:r>
          <a:r>
            <a:rPr lang="en-GB" sz="1200" baseline="0" dirty="0" smtClean="0"/>
            <a:t> de la </a:t>
          </a:r>
          <a:r>
            <a:rPr lang="en-GB" sz="1200" baseline="0" dirty="0" err="1" smtClean="0"/>
            <a:t>croix</a:t>
          </a:r>
          <a:r>
            <a:rPr lang="en-GB" sz="1200" baseline="0" dirty="0" smtClean="0"/>
            <a:t> rouge</a:t>
          </a:r>
          <a:endParaRPr lang="en-GB" sz="1200" dirty="0"/>
        </a:p>
      </dgm:t>
    </dgm:pt>
    <dgm:pt modelId="{740CBD73-6AB3-A247-B25E-BB3F6AE5B165}" type="parTrans" cxnId="{AD19E46D-1003-B94A-8252-80012766C118}">
      <dgm:prSet/>
      <dgm:spPr/>
      <dgm:t>
        <a:bodyPr/>
        <a:lstStyle/>
        <a:p>
          <a:endParaRPr lang="en-GB" sz="2000"/>
        </a:p>
      </dgm:t>
    </dgm:pt>
    <dgm:pt modelId="{C573E8DA-DB2C-5841-A46C-A4D808CFA4EC}" type="sibTrans" cxnId="{AD19E46D-1003-B94A-8252-80012766C118}">
      <dgm:prSet/>
      <dgm:spPr/>
      <dgm:t>
        <a:bodyPr/>
        <a:lstStyle/>
        <a:p>
          <a:endParaRPr lang="en-GB" sz="2000"/>
        </a:p>
      </dgm:t>
    </dgm:pt>
    <dgm:pt modelId="{26453507-B753-F34E-BC71-F2A162001F81}">
      <dgm:prSet phldrT="[Text]" custT="1"/>
      <dgm:spPr/>
      <dgm:t>
        <a:bodyPr/>
        <a:lstStyle/>
        <a:p>
          <a:r>
            <a:rPr lang="en-GB" sz="1200" dirty="0" smtClean="0"/>
            <a:t>Commissions </a:t>
          </a:r>
          <a:r>
            <a:rPr lang="en-GB" sz="1200" dirty="0" err="1" smtClean="0"/>
            <a:t>nationales</a:t>
          </a:r>
          <a:r>
            <a:rPr lang="en-GB" sz="1200" dirty="0" smtClean="0"/>
            <a:t> des DH</a:t>
          </a:r>
          <a:endParaRPr lang="en-GB" sz="1200" dirty="0"/>
        </a:p>
      </dgm:t>
    </dgm:pt>
    <dgm:pt modelId="{39F37120-D693-A34A-B7FC-E14605D31E35}" type="parTrans" cxnId="{24D23343-CF41-A84F-99A6-76F2FEED2333}">
      <dgm:prSet/>
      <dgm:spPr/>
      <dgm:t>
        <a:bodyPr/>
        <a:lstStyle/>
        <a:p>
          <a:endParaRPr lang="en-GB" sz="2000"/>
        </a:p>
      </dgm:t>
    </dgm:pt>
    <dgm:pt modelId="{CB7F70D0-CA57-DC4F-A642-05B1311CC923}" type="sibTrans" cxnId="{24D23343-CF41-A84F-99A6-76F2FEED2333}">
      <dgm:prSet/>
      <dgm:spPr/>
      <dgm:t>
        <a:bodyPr/>
        <a:lstStyle/>
        <a:p>
          <a:endParaRPr lang="en-GB" sz="2000"/>
        </a:p>
      </dgm:t>
    </dgm:pt>
    <dgm:pt modelId="{50F59A37-17E1-7840-AFDE-01BA701AD4EE}">
      <dgm:prSet phldrT="[Text]" custT="1"/>
      <dgm:spPr/>
      <dgm:t>
        <a:bodyPr/>
        <a:lstStyle/>
        <a:p>
          <a:r>
            <a:rPr lang="en-GB" sz="1200" dirty="0" smtClean="0"/>
            <a:t>Institutions</a:t>
          </a:r>
          <a:r>
            <a:rPr lang="en-GB" sz="1200" baseline="0" dirty="0" smtClean="0"/>
            <a:t> de </a:t>
          </a:r>
          <a:r>
            <a:rPr lang="en-GB" sz="1200" baseline="0" dirty="0" err="1" smtClean="0"/>
            <a:t>recherche</a:t>
          </a:r>
          <a:endParaRPr lang="en-GB" sz="1200" dirty="0"/>
        </a:p>
      </dgm:t>
    </dgm:pt>
    <dgm:pt modelId="{3426CFCF-87B4-EB4D-811E-21F90F680252}" type="parTrans" cxnId="{4CC647D0-F1D3-3049-A929-0C59888141CE}">
      <dgm:prSet/>
      <dgm:spPr/>
      <dgm:t>
        <a:bodyPr/>
        <a:lstStyle/>
        <a:p>
          <a:endParaRPr lang="en-GB" sz="2000"/>
        </a:p>
      </dgm:t>
    </dgm:pt>
    <dgm:pt modelId="{ED57F34C-F51D-1646-803A-46F95D03EF0F}" type="sibTrans" cxnId="{4CC647D0-F1D3-3049-A929-0C59888141CE}">
      <dgm:prSet/>
      <dgm:spPr/>
      <dgm:t>
        <a:bodyPr/>
        <a:lstStyle/>
        <a:p>
          <a:endParaRPr lang="en-GB" sz="2000"/>
        </a:p>
      </dgm:t>
    </dgm:pt>
    <dgm:pt modelId="{7F6ACDDE-13B9-E94F-AA5E-0E36350C1FD1}">
      <dgm:prSet phldrT="[Text]" custT="1"/>
      <dgm:spPr/>
      <dgm:t>
        <a:bodyPr/>
        <a:lstStyle/>
        <a:p>
          <a:r>
            <a:rPr lang="en-GB" sz="1200" dirty="0" smtClean="0"/>
            <a:t>UN, CICR, </a:t>
          </a:r>
          <a:r>
            <a:rPr lang="en-GB" sz="1200" dirty="0" err="1" smtClean="0"/>
            <a:t>société</a:t>
          </a:r>
          <a:r>
            <a:rPr lang="en-GB" sz="1200" dirty="0" smtClean="0"/>
            <a:t> </a:t>
          </a:r>
          <a:r>
            <a:rPr lang="en-GB" sz="1200" dirty="0" err="1" smtClean="0"/>
            <a:t>civile</a:t>
          </a:r>
          <a:r>
            <a:rPr lang="en-GB" sz="1200" dirty="0" smtClean="0"/>
            <a:t> </a:t>
          </a:r>
          <a:r>
            <a:rPr lang="en-GB" sz="1200" dirty="0" err="1" smtClean="0"/>
            <a:t>internationale</a:t>
          </a:r>
          <a:endParaRPr lang="en-GB" sz="1200" dirty="0"/>
        </a:p>
      </dgm:t>
    </dgm:pt>
    <dgm:pt modelId="{1A2309EC-1E03-0E43-AA29-7392B42C8C45}" type="parTrans" cxnId="{708714F1-3205-D941-A68D-842FD3816DFE}">
      <dgm:prSet/>
      <dgm:spPr/>
      <dgm:t>
        <a:bodyPr/>
        <a:lstStyle/>
        <a:p>
          <a:endParaRPr lang="en-GB" sz="2000"/>
        </a:p>
      </dgm:t>
    </dgm:pt>
    <dgm:pt modelId="{12655E2E-A53E-2941-9AFE-7BB887239B55}" type="sibTrans" cxnId="{708714F1-3205-D941-A68D-842FD3816DFE}">
      <dgm:prSet/>
      <dgm:spPr/>
      <dgm:t>
        <a:bodyPr/>
        <a:lstStyle/>
        <a:p>
          <a:endParaRPr lang="en-GB" sz="2000"/>
        </a:p>
      </dgm:t>
    </dgm:pt>
    <dgm:pt modelId="{00A6D3D0-4B9E-B443-95AD-1C5D697BE553}">
      <dgm:prSet phldrT="[Text]" custT="1"/>
      <dgm:spPr/>
      <dgm:t>
        <a:bodyPr/>
        <a:lstStyle/>
        <a:p>
          <a:r>
            <a:rPr lang="en-GB" sz="1200" dirty="0" smtClean="0"/>
            <a:t>Rapporteur</a:t>
          </a:r>
          <a:r>
            <a:rPr lang="en-GB" sz="1200" baseline="0" dirty="0" smtClean="0"/>
            <a:t> special sur les droits des PDI des NU</a:t>
          </a:r>
          <a:endParaRPr lang="en-GB" sz="1200" dirty="0"/>
        </a:p>
      </dgm:t>
    </dgm:pt>
    <dgm:pt modelId="{F965A6FE-343A-9647-93DB-6F323FA17597}" type="parTrans" cxnId="{BD545964-FA9A-9C4A-8F42-9BC2C386D1FE}">
      <dgm:prSet/>
      <dgm:spPr/>
      <dgm:t>
        <a:bodyPr/>
        <a:lstStyle/>
        <a:p>
          <a:endParaRPr lang="en-GB" sz="2000"/>
        </a:p>
      </dgm:t>
    </dgm:pt>
    <dgm:pt modelId="{CE2B60E3-22F5-AB43-AB04-DD75D1E8C510}" type="sibTrans" cxnId="{BD545964-FA9A-9C4A-8F42-9BC2C386D1FE}">
      <dgm:prSet/>
      <dgm:spPr/>
      <dgm:t>
        <a:bodyPr/>
        <a:lstStyle/>
        <a:p>
          <a:endParaRPr lang="en-GB" sz="2000"/>
        </a:p>
      </dgm:t>
    </dgm:pt>
    <dgm:pt modelId="{7C6E7540-E079-BE4B-B8DF-BC18D7780623}">
      <dgm:prSet phldrT="[Text]" custT="1"/>
      <dgm:spPr/>
      <dgm:t>
        <a:bodyPr/>
        <a:lstStyle/>
        <a:p>
          <a:r>
            <a:rPr lang="en-GB" sz="1200" dirty="0" err="1" smtClean="0"/>
            <a:t>Donateurs</a:t>
          </a:r>
          <a:endParaRPr lang="en-GB" sz="1200" dirty="0"/>
        </a:p>
      </dgm:t>
    </dgm:pt>
    <dgm:pt modelId="{E3EDC8E5-7631-1843-A464-EE7D06260097}" type="parTrans" cxnId="{073920AA-8CE1-C84E-AACC-EB86D192B72F}">
      <dgm:prSet/>
      <dgm:spPr/>
      <dgm:t>
        <a:bodyPr/>
        <a:lstStyle/>
        <a:p>
          <a:endParaRPr lang="en-GB" sz="2000"/>
        </a:p>
      </dgm:t>
    </dgm:pt>
    <dgm:pt modelId="{DDB6F433-4156-E24B-A0AA-DB26638DB388}" type="sibTrans" cxnId="{073920AA-8CE1-C84E-AACC-EB86D192B72F}">
      <dgm:prSet/>
      <dgm:spPr/>
      <dgm:t>
        <a:bodyPr/>
        <a:lstStyle/>
        <a:p>
          <a:endParaRPr lang="en-GB" sz="2000"/>
        </a:p>
      </dgm:t>
    </dgm:pt>
    <dgm:pt modelId="{B3C6619B-94B9-E647-B9E1-0229C5E53D9E}">
      <dgm:prSet phldrT="[Text]" custT="1"/>
      <dgm:spPr/>
      <dgm:t>
        <a:bodyPr/>
        <a:lstStyle/>
        <a:p>
          <a:r>
            <a:rPr lang="en-GB" sz="1200" dirty="0" smtClean="0"/>
            <a:t>Organisation </a:t>
          </a:r>
          <a:r>
            <a:rPr lang="en-GB" sz="1200" dirty="0" err="1" smtClean="0"/>
            <a:t>régionale</a:t>
          </a:r>
          <a:endParaRPr lang="en-GB" sz="1200" dirty="0"/>
        </a:p>
      </dgm:t>
    </dgm:pt>
    <dgm:pt modelId="{0C89C8B4-DDF2-6240-A23A-C461851C635F}" type="parTrans" cxnId="{7AA790A7-1BEE-FA41-8795-EEA71D79B79F}">
      <dgm:prSet/>
      <dgm:spPr/>
      <dgm:t>
        <a:bodyPr/>
        <a:lstStyle/>
        <a:p>
          <a:endParaRPr lang="en-GB" sz="2000"/>
        </a:p>
      </dgm:t>
    </dgm:pt>
    <dgm:pt modelId="{84851C1C-94A0-394F-B28F-2F8B83FC62FD}" type="sibTrans" cxnId="{7AA790A7-1BEE-FA41-8795-EEA71D79B79F}">
      <dgm:prSet/>
      <dgm:spPr/>
      <dgm:t>
        <a:bodyPr/>
        <a:lstStyle/>
        <a:p>
          <a:endParaRPr lang="en-GB" sz="2000"/>
        </a:p>
      </dgm:t>
    </dgm:pt>
    <dgm:pt modelId="{F8E2C770-62C3-0F4E-9ED8-B8CD65219053}" type="pres">
      <dgm:prSet presAssocID="{76818A0C-FF1C-1240-8970-024997563198}" presName="composite" presStyleCnt="0">
        <dgm:presLayoutVars>
          <dgm:chMax val="1"/>
          <dgm:dir/>
          <dgm:resizeHandles val="exact"/>
        </dgm:presLayoutVars>
      </dgm:prSet>
      <dgm:spPr/>
      <dgm:t>
        <a:bodyPr/>
        <a:lstStyle/>
        <a:p>
          <a:endParaRPr lang="fr-FR"/>
        </a:p>
      </dgm:t>
    </dgm:pt>
    <dgm:pt modelId="{72B165A3-137D-5242-A2B9-5D568718FEFA}" type="pres">
      <dgm:prSet presAssocID="{76818A0C-FF1C-1240-8970-024997563198}" presName="radial" presStyleCnt="0">
        <dgm:presLayoutVars>
          <dgm:animLvl val="ctr"/>
        </dgm:presLayoutVars>
      </dgm:prSet>
      <dgm:spPr/>
    </dgm:pt>
    <dgm:pt modelId="{529396B3-47EB-2B40-978D-8AE0046E8C9F}" type="pres">
      <dgm:prSet presAssocID="{1E34B75D-B242-4841-B67B-06A00207700E}" presName="centerShape" presStyleLbl="vennNode1" presStyleIdx="0" presStyleCnt="12"/>
      <dgm:spPr/>
      <dgm:t>
        <a:bodyPr/>
        <a:lstStyle/>
        <a:p>
          <a:endParaRPr lang="fr-FR"/>
        </a:p>
      </dgm:t>
    </dgm:pt>
    <dgm:pt modelId="{B953DB8C-E3C5-7D47-A1B1-90B12FF37055}" type="pres">
      <dgm:prSet presAssocID="{03A96F84-1520-3247-857A-8C87CD954CF1}" presName="node" presStyleLbl="vennNode1" presStyleIdx="1" presStyleCnt="12">
        <dgm:presLayoutVars>
          <dgm:bulletEnabled val="1"/>
        </dgm:presLayoutVars>
      </dgm:prSet>
      <dgm:spPr/>
      <dgm:t>
        <a:bodyPr/>
        <a:lstStyle/>
        <a:p>
          <a:endParaRPr lang="en-GB"/>
        </a:p>
      </dgm:t>
    </dgm:pt>
    <dgm:pt modelId="{2107E50F-B468-974C-96F3-F0665DA449B0}" type="pres">
      <dgm:prSet presAssocID="{0DADA897-2C22-C04C-A73A-67ADE9A6B6F3}" presName="node" presStyleLbl="vennNode1" presStyleIdx="2" presStyleCnt="12">
        <dgm:presLayoutVars>
          <dgm:bulletEnabled val="1"/>
        </dgm:presLayoutVars>
      </dgm:prSet>
      <dgm:spPr/>
      <dgm:t>
        <a:bodyPr/>
        <a:lstStyle/>
        <a:p>
          <a:endParaRPr lang="en-GB"/>
        </a:p>
      </dgm:t>
    </dgm:pt>
    <dgm:pt modelId="{5837439E-9E9C-8747-AD1A-D841D5F8D5F3}" type="pres">
      <dgm:prSet presAssocID="{59DDA0E2-8E38-B846-B448-AA1500AA24E6}" presName="node" presStyleLbl="vennNode1" presStyleIdx="3" presStyleCnt="12">
        <dgm:presLayoutVars>
          <dgm:bulletEnabled val="1"/>
        </dgm:presLayoutVars>
      </dgm:prSet>
      <dgm:spPr/>
      <dgm:t>
        <a:bodyPr/>
        <a:lstStyle/>
        <a:p>
          <a:endParaRPr lang="en-GB"/>
        </a:p>
      </dgm:t>
    </dgm:pt>
    <dgm:pt modelId="{B1C622BB-5623-C646-99C3-DCDB0A024FDF}" type="pres">
      <dgm:prSet presAssocID="{A07EF5D2-7F34-4C4E-8EC8-F92E69B00844}" presName="node" presStyleLbl="vennNode1" presStyleIdx="4" presStyleCnt="12">
        <dgm:presLayoutVars>
          <dgm:bulletEnabled val="1"/>
        </dgm:presLayoutVars>
      </dgm:prSet>
      <dgm:spPr/>
      <dgm:t>
        <a:bodyPr/>
        <a:lstStyle/>
        <a:p>
          <a:endParaRPr lang="en-GB"/>
        </a:p>
      </dgm:t>
    </dgm:pt>
    <dgm:pt modelId="{C4992608-F86C-ED46-A0E9-0D522ED26438}" type="pres">
      <dgm:prSet presAssocID="{3C5A12F9-544A-554B-96CD-9AEE9C7D1880}" presName="node" presStyleLbl="vennNode1" presStyleIdx="5" presStyleCnt="12">
        <dgm:presLayoutVars>
          <dgm:bulletEnabled val="1"/>
        </dgm:presLayoutVars>
      </dgm:prSet>
      <dgm:spPr/>
      <dgm:t>
        <a:bodyPr/>
        <a:lstStyle/>
        <a:p>
          <a:endParaRPr lang="fr-FR"/>
        </a:p>
      </dgm:t>
    </dgm:pt>
    <dgm:pt modelId="{48799541-F6F0-DA4B-BCAA-25B0F2E74A32}" type="pres">
      <dgm:prSet presAssocID="{26453507-B753-F34E-BC71-F2A162001F81}" presName="node" presStyleLbl="vennNode1" presStyleIdx="6" presStyleCnt="12">
        <dgm:presLayoutVars>
          <dgm:bulletEnabled val="1"/>
        </dgm:presLayoutVars>
      </dgm:prSet>
      <dgm:spPr/>
      <dgm:t>
        <a:bodyPr/>
        <a:lstStyle/>
        <a:p>
          <a:endParaRPr lang="fr-FR"/>
        </a:p>
      </dgm:t>
    </dgm:pt>
    <dgm:pt modelId="{39926F22-28A2-134D-9B51-B06D71174C38}" type="pres">
      <dgm:prSet presAssocID="{50F59A37-17E1-7840-AFDE-01BA701AD4EE}" presName="node" presStyleLbl="vennNode1" presStyleIdx="7" presStyleCnt="12">
        <dgm:presLayoutVars>
          <dgm:bulletEnabled val="1"/>
        </dgm:presLayoutVars>
      </dgm:prSet>
      <dgm:spPr/>
      <dgm:t>
        <a:bodyPr/>
        <a:lstStyle/>
        <a:p>
          <a:endParaRPr lang="en-GB"/>
        </a:p>
      </dgm:t>
    </dgm:pt>
    <dgm:pt modelId="{78A3421C-D426-9B47-8D63-1D564DA59D8A}" type="pres">
      <dgm:prSet presAssocID="{7F6ACDDE-13B9-E94F-AA5E-0E36350C1FD1}" presName="node" presStyleLbl="vennNode1" presStyleIdx="8" presStyleCnt="12" custScaleX="114472">
        <dgm:presLayoutVars>
          <dgm:bulletEnabled val="1"/>
        </dgm:presLayoutVars>
      </dgm:prSet>
      <dgm:spPr/>
      <dgm:t>
        <a:bodyPr/>
        <a:lstStyle/>
        <a:p>
          <a:endParaRPr lang="fr-FR"/>
        </a:p>
      </dgm:t>
    </dgm:pt>
    <dgm:pt modelId="{1C71F771-DFE5-7749-A009-B593FFC97AF0}" type="pres">
      <dgm:prSet presAssocID="{00A6D3D0-4B9E-B443-95AD-1C5D697BE553}" presName="node" presStyleLbl="vennNode1" presStyleIdx="9" presStyleCnt="12">
        <dgm:presLayoutVars>
          <dgm:bulletEnabled val="1"/>
        </dgm:presLayoutVars>
      </dgm:prSet>
      <dgm:spPr/>
      <dgm:t>
        <a:bodyPr/>
        <a:lstStyle/>
        <a:p>
          <a:endParaRPr lang="en-GB"/>
        </a:p>
      </dgm:t>
    </dgm:pt>
    <dgm:pt modelId="{FA3DBB04-5ECC-7F4E-8B62-E35504D93D23}" type="pres">
      <dgm:prSet presAssocID="{7C6E7540-E079-BE4B-B8DF-BC18D7780623}" presName="node" presStyleLbl="vennNode1" presStyleIdx="10" presStyleCnt="12">
        <dgm:presLayoutVars>
          <dgm:bulletEnabled val="1"/>
        </dgm:presLayoutVars>
      </dgm:prSet>
      <dgm:spPr/>
      <dgm:t>
        <a:bodyPr/>
        <a:lstStyle/>
        <a:p>
          <a:endParaRPr lang="fr-FR"/>
        </a:p>
      </dgm:t>
    </dgm:pt>
    <dgm:pt modelId="{EAC8416B-4055-1541-9A00-C1B4E5FA5655}" type="pres">
      <dgm:prSet presAssocID="{B3C6619B-94B9-E647-B9E1-0229C5E53D9E}" presName="node" presStyleLbl="vennNode1" presStyleIdx="11" presStyleCnt="12">
        <dgm:presLayoutVars>
          <dgm:bulletEnabled val="1"/>
        </dgm:presLayoutVars>
      </dgm:prSet>
      <dgm:spPr/>
      <dgm:t>
        <a:bodyPr/>
        <a:lstStyle/>
        <a:p>
          <a:endParaRPr lang="fr-FR"/>
        </a:p>
      </dgm:t>
    </dgm:pt>
  </dgm:ptLst>
  <dgm:cxnLst>
    <dgm:cxn modelId="{A9D9316D-83B2-DB4E-9C4E-CAD64C8A51BE}" srcId="{1E34B75D-B242-4841-B67B-06A00207700E}" destId="{03A96F84-1520-3247-857A-8C87CD954CF1}" srcOrd="0" destOrd="0" parTransId="{5EEC5973-ADFD-2042-8C4A-32A2FD4D3768}" sibTransId="{1A3F4376-C1D9-0D41-AA82-20796347974D}"/>
    <dgm:cxn modelId="{7AA790A7-1BEE-FA41-8795-EEA71D79B79F}" srcId="{1E34B75D-B242-4841-B67B-06A00207700E}" destId="{B3C6619B-94B9-E647-B9E1-0229C5E53D9E}" srcOrd="10" destOrd="0" parTransId="{0C89C8B4-DDF2-6240-A23A-C461851C635F}" sibTransId="{84851C1C-94A0-394F-B28F-2F8B83FC62FD}"/>
    <dgm:cxn modelId="{24D23343-CF41-A84F-99A6-76F2FEED2333}" srcId="{1E34B75D-B242-4841-B67B-06A00207700E}" destId="{26453507-B753-F34E-BC71-F2A162001F81}" srcOrd="5" destOrd="0" parTransId="{39F37120-D693-A34A-B7FC-E14605D31E35}" sibTransId="{CB7F70D0-CA57-DC4F-A642-05B1311CC923}"/>
    <dgm:cxn modelId="{AD19E46D-1003-B94A-8252-80012766C118}" srcId="{1E34B75D-B242-4841-B67B-06A00207700E}" destId="{3C5A12F9-544A-554B-96CD-9AEE9C7D1880}" srcOrd="4" destOrd="0" parTransId="{740CBD73-6AB3-A247-B25E-BB3F6AE5B165}" sibTransId="{C573E8DA-DB2C-5841-A46C-A4D808CFA4EC}"/>
    <dgm:cxn modelId="{F7D18EB7-DCD1-6846-B0FC-B9D6E362DB59}" srcId="{1E34B75D-B242-4841-B67B-06A00207700E}" destId="{59DDA0E2-8E38-B846-B448-AA1500AA24E6}" srcOrd="2" destOrd="0" parTransId="{99E0C8DF-EE05-B74A-823D-EEF0A93D667E}" sibTransId="{6A0FE443-33D7-F248-A92A-4865B38D2323}"/>
    <dgm:cxn modelId="{7C0AE906-D708-6244-B403-827A7615D9E4}" type="presOf" srcId="{00A6D3D0-4B9E-B443-95AD-1C5D697BE553}" destId="{1C71F771-DFE5-7749-A009-B593FFC97AF0}" srcOrd="0" destOrd="0" presId="urn:microsoft.com/office/officeart/2005/8/layout/radial3"/>
    <dgm:cxn modelId="{68A9A7F5-D17A-5B41-B497-57821709BAA0}" type="presOf" srcId="{26453507-B753-F34E-BC71-F2A162001F81}" destId="{48799541-F6F0-DA4B-BCAA-25B0F2E74A32}" srcOrd="0" destOrd="0" presId="urn:microsoft.com/office/officeart/2005/8/layout/radial3"/>
    <dgm:cxn modelId="{79CAEC81-5F57-EA46-AD50-61AFD41CE6F8}" type="presOf" srcId="{76818A0C-FF1C-1240-8970-024997563198}" destId="{F8E2C770-62C3-0F4E-9ED8-B8CD65219053}" srcOrd="0" destOrd="0" presId="urn:microsoft.com/office/officeart/2005/8/layout/radial3"/>
    <dgm:cxn modelId="{E0AC83DC-E51F-5748-BFC5-5F08615451B0}" type="presOf" srcId="{1E34B75D-B242-4841-B67B-06A00207700E}" destId="{529396B3-47EB-2B40-978D-8AE0046E8C9F}" srcOrd="0" destOrd="0" presId="urn:microsoft.com/office/officeart/2005/8/layout/radial3"/>
    <dgm:cxn modelId="{CE76B485-6CD4-CE44-9A73-9F6FF318434E}" srcId="{76818A0C-FF1C-1240-8970-024997563198}" destId="{1E34B75D-B242-4841-B67B-06A00207700E}" srcOrd="0" destOrd="0" parTransId="{8A3DAFE3-ADEF-2C4A-A2F1-E639FF96FFEF}" sibTransId="{0AD3BAA5-347F-F245-BEE6-A8D88CFABE99}"/>
    <dgm:cxn modelId="{708714F1-3205-D941-A68D-842FD3816DFE}" srcId="{1E34B75D-B242-4841-B67B-06A00207700E}" destId="{7F6ACDDE-13B9-E94F-AA5E-0E36350C1FD1}" srcOrd="7" destOrd="0" parTransId="{1A2309EC-1E03-0E43-AA29-7392B42C8C45}" sibTransId="{12655E2E-A53E-2941-9AFE-7BB887239B55}"/>
    <dgm:cxn modelId="{2AFDEE22-38CD-BB49-BACC-10CC3AB9AE71}" type="presOf" srcId="{7F6ACDDE-13B9-E94F-AA5E-0E36350C1FD1}" destId="{78A3421C-D426-9B47-8D63-1D564DA59D8A}" srcOrd="0" destOrd="0" presId="urn:microsoft.com/office/officeart/2005/8/layout/radial3"/>
    <dgm:cxn modelId="{073920AA-8CE1-C84E-AACC-EB86D192B72F}" srcId="{1E34B75D-B242-4841-B67B-06A00207700E}" destId="{7C6E7540-E079-BE4B-B8DF-BC18D7780623}" srcOrd="9" destOrd="0" parTransId="{E3EDC8E5-7631-1843-A464-EE7D06260097}" sibTransId="{DDB6F433-4156-E24B-A0AA-DB26638DB388}"/>
    <dgm:cxn modelId="{7E92E831-82BF-DC40-9533-64A77B74B14F}" type="presOf" srcId="{59DDA0E2-8E38-B846-B448-AA1500AA24E6}" destId="{5837439E-9E9C-8747-AD1A-D841D5F8D5F3}" srcOrd="0" destOrd="0" presId="urn:microsoft.com/office/officeart/2005/8/layout/radial3"/>
    <dgm:cxn modelId="{974CD10C-E3B1-B147-8C98-F6D9F6502378}" type="presOf" srcId="{3C5A12F9-544A-554B-96CD-9AEE9C7D1880}" destId="{C4992608-F86C-ED46-A0E9-0D522ED26438}" srcOrd="0" destOrd="0" presId="urn:microsoft.com/office/officeart/2005/8/layout/radial3"/>
    <dgm:cxn modelId="{E5DBA33E-E674-C542-8917-93B4A88C525F}" type="presOf" srcId="{B3C6619B-94B9-E647-B9E1-0229C5E53D9E}" destId="{EAC8416B-4055-1541-9A00-C1B4E5FA5655}" srcOrd="0" destOrd="0" presId="urn:microsoft.com/office/officeart/2005/8/layout/radial3"/>
    <dgm:cxn modelId="{CD98AC46-56EB-204A-AB5D-0368CC23847D}" type="presOf" srcId="{A07EF5D2-7F34-4C4E-8EC8-F92E69B00844}" destId="{B1C622BB-5623-C646-99C3-DCDB0A024FDF}" srcOrd="0" destOrd="0" presId="urn:microsoft.com/office/officeart/2005/8/layout/radial3"/>
    <dgm:cxn modelId="{31753611-7573-9548-A0D6-F05E5B8B0C4E}" type="presOf" srcId="{0DADA897-2C22-C04C-A73A-67ADE9A6B6F3}" destId="{2107E50F-B468-974C-96F3-F0665DA449B0}" srcOrd="0" destOrd="0" presId="urn:microsoft.com/office/officeart/2005/8/layout/radial3"/>
    <dgm:cxn modelId="{C2C014D2-2E91-A447-958F-EE8301C3DF94}" type="presOf" srcId="{50F59A37-17E1-7840-AFDE-01BA701AD4EE}" destId="{39926F22-28A2-134D-9B51-B06D71174C38}" srcOrd="0" destOrd="0" presId="urn:microsoft.com/office/officeart/2005/8/layout/radial3"/>
    <dgm:cxn modelId="{0F48FC70-D348-DB4B-9897-F907DD618D96}" type="presOf" srcId="{03A96F84-1520-3247-857A-8C87CD954CF1}" destId="{B953DB8C-E3C5-7D47-A1B1-90B12FF37055}" srcOrd="0" destOrd="0" presId="urn:microsoft.com/office/officeart/2005/8/layout/radial3"/>
    <dgm:cxn modelId="{4CC647D0-F1D3-3049-A929-0C59888141CE}" srcId="{1E34B75D-B242-4841-B67B-06A00207700E}" destId="{50F59A37-17E1-7840-AFDE-01BA701AD4EE}" srcOrd="6" destOrd="0" parTransId="{3426CFCF-87B4-EB4D-811E-21F90F680252}" sibTransId="{ED57F34C-F51D-1646-803A-46F95D03EF0F}"/>
    <dgm:cxn modelId="{0B20977D-E573-7F4B-AC9F-9AEE90C1AD18}" srcId="{1E34B75D-B242-4841-B67B-06A00207700E}" destId="{0DADA897-2C22-C04C-A73A-67ADE9A6B6F3}" srcOrd="1" destOrd="0" parTransId="{6C7AFF83-101B-4E41-8C5B-BEB94BF631BB}" sibTransId="{96AD2464-24AE-A84E-A998-47CE320F0C70}"/>
    <dgm:cxn modelId="{BD545964-FA9A-9C4A-8F42-9BC2C386D1FE}" srcId="{1E34B75D-B242-4841-B67B-06A00207700E}" destId="{00A6D3D0-4B9E-B443-95AD-1C5D697BE553}" srcOrd="8" destOrd="0" parTransId="{F965A6FE-343A-9647-93DB-6F323FA17597}" sibTransId="{CE2B60E3-22F5-AB43-AB04-DD75D1E8C510}"/>
    <dgm:cxn modelId="{ACA99D95-15D5-734E-BF35-E69BEAC5FE0F}" srcId="{1E34B75D-B242-4841-B67B-06A00207700E}" destId="{A07EF5D2-7F34-4C4E-8EC8-F92E69B00844}" srcOrd="3" destOrd="0" parTransId="{BCB97404-601F-EE4D-9AD4-E0B5B01748DA}" sibTransId="{BB1192FA-85D1-B94B-A3D6-7B538C379DAD}"/>
    <dgm:cxn modelId="{7B1854ED-0D83-494A-99FD-CF703AFA0EE0}" type="presOf" srcId="{7C6E7540-E079-BE4B-B8DF-BC18D7780623}" destId="{FA3DBB04-5ECC-7F4E-8B62-E35504D93D23}" srcOrd="0" destOrd="0" presId="urn:microsoft.com/office/officeart/2005/8/layout/radial3"/>
    <dgm:cxn modelId="{E13A0DE9-F800-4849-B848-814C815A88EB}" type="presParOf" srcId="{F8E2C770-62C3-0F4E-9ED8-B8CD65219053}" destId="{72B165A3-137D-5242-A2B9-5D568718FEFA}" srcOrd="0" destOrd="0" presId="urn:microsoft.com/office/officeart/2005/8/layout/radial3"/>
    <dgm:cxn modelId="{93D61403-6E4B-1141-8407-D3AF465117C3}" type="presParOf" srcId="{72B165A3-137D-5242-A2B9-5D568718FEFA}" destId="{529396B3-47EB-2B40-978D-8AE0046E8C9F}" srcOrd="0" destOrd="0" presId="urn:microsoft.com/office/officeart/2005/8/layout/radial3"/>
    <dgm:cxn modelId="{FFE58954-7AEA-C14B-AFB9-CE6AE3B96E67}" type="presParOf" srcId="{72B165A3-137D-5242-A2B9-5D568718FEFA}" destId="{B953DB8C-E3C5-7D47-A1B1-90B12FF37055}" srcOrd="1" destOrd="0" presId="urn:microsoft.com/office/officeart/2005/8/layout/radial3"/>
    <dgm:cxn modelId="{992762AE-4ECD-4343-88DE-A83B578E9519}" type="presParOf" srcId="{72B165A3-137D-5242-A2B9-5D568718FEFA}" destId="{2107E50F-B468-974C-96F3-F0665DA449B0}" srcOrd="2" destOrd="0" presId="urn:microsoft.com/office/officeart/2005/8/layout/radial3"/>
    <dgm:cxn modelId="{D06AAC05-25CA-A841-8CF9-2FF96AFE95A0}" type="presParOf" srcId="{72B165A3-137D-5242-A2B9-5D568718FEFA}" destId="{5837439E-9E9C-8747-AD1A-D841D5F8D5F3}" srcOrd="3" destOrd="0" presId="urn:microsoft.com/office/officeart/2005/8/layout/radial3"/>
    <dgm:cxn modelId="{133B533B-F7D1-7746-9A70-4AF1E780A5AE}" type="presParOf" srcId="{72B165A3-137D-5242-A2B9-5D568718FEFA}" destId="{B1C622BB-5623-C646-99C3-DCDB0A024FDF}" srcOrd="4" destOrd="0" presId="urn:microsoft.com/office/officeart/2005/8/layout/radial3"/>
    <dgm:cxn modelId="{E80F6404-591D-4741-8FD8-454E7BC23BE7}" type="presParOf" srcId="{72B165A3-137D-5242-A2B9-5D568718FEFA}" destId="{C4992608-F86C-ED46-A0E9-0D522ED26438}" srcOrd="5" destOrd="0" presId="urn:microsoft.com/office/officeart/2005/8/layout/radial3"/>
    <dgm:cxn modelId="{A2E94959-2894-AD4C-9251-E88319DAA337}" type="presParOf" srcId="{72B165A3-137D-5242-A2B9-5D568718FEFA}" destId="{48799541-F6F0-DA4B-BCAA-25B0F2E74A32}" srcOrd="6" destOrd="0" presId="urn:microsoft.com/office/officeart/2005/8/layout/radial3"/>
    <dgm:cxn modelId="{045392F8-96F7-7243-B110-39906CDD6BFA}" type="presParOf" srcId="{72B165A3-137D-5242-A2B9-5D568718FEFA}" destId="{39926F22-28A2-134D-9B51-B06D71174C38}" srcOrd="7" destOrd="0" presId="urn:microsoft.com/office/officeart/2005/8/layout/radial3"/>
    <dgm:cxn modelId="{B0AC60FE-66C7-8E4F-8303-51BA4CC222B0}" type="presParOf" srcId="{72B165A3-137D-5242-A2B9-5D568718FEFA}" destId="{78A3421C-D426-9B47-8D63-1D564DA59D8A}" srcOrd="8" destOrd="0" presId="urn:microsoft.com/office/officeart/2005/8/layout/radial3"/>
    <dgm:cxn modelId="{3AA74EE8-5B05-2447-B4BC-04C923D7FF5F}" type="presParOf" srcId="{72B165A3-137D-5242-A2B9-5D568718FEFA}" destId="{1C71F771-DFE5-7749-A009-B593FFC97AF0}" srcOrd="9" destOrd="0" presId="urn:microsoft.com/office/officeart/2005/8/layout/radial3"/>
    <dgm:cxn modelId="{60589230-2217-4347-9DCB-519562B77E86}" type="presParOf" srcId="{72B165A3-137D-5242-A2B9-5D568718FEFA}" destId="{FA3DBB04-5ECC-7F4E-8B62-E35504D93D23}" srcOrd="10" destOrd="0" presId="urn:microsoft.com/office/officeart/2005/8/layout/radial3"/>
    <dgm:cxn modelId="{3750CB5B-ADA4-1D46-A083-71304DE02E1E}" type="presParOf" srcId="{72B165A3-137D-5242-A2B9-5D568718FEFA}" destId="{EAC8416B-4055-1541-9A00-C1B4E5FA5655}" srcOrd="11"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818A0C-FF1C-1240-8970-024997563198}"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GB"/>
        </a:p>
      </dgm:t>
    </dgm:pt>
    <dgm:pt modelId="{1E34B75D-B242-4841-B67B-06A00207700E}">
      <dgm:prSet phldrT="[Text]" custT="1"/>
      <dgm:spPr>
        <a:solidFill>
          <a:schemeClr val="accent1">
            <a:lumMod val="50000"/>
            <a:alpha val="50000"/>
          </a:schemeClr>
        </a:solidFill>
      </dgm:spPr>
      <dgm:t>
        <a:bodyPr/>
        <a:lstStyle/>
        <a:p>
          <a:r>
            <a:rPr lang="en-GB" sz="2300" dirty="0" err="1" smtClean="0"/>
            <a:t>Agence</a:t>
          </a:r>
          <a:r>
            <a:rPr lang="en-GB" sz="2300" baseline="0" dirty="0" smtClean="0"/>
            <a:t> </a:t>
          </a:r>
          <a:r>
            <a:rPr lang="en-GB" sz="2300" baseline="0" dirty="0" err="1" smtClean="0"/>
            <a:t>gouvernementale</a:t>
          </a:r>
          <a:endParaRPr lang="en-GB" sz="2300" dirty="0"/>
        </a:p>
      </dgm:t>
    </dgm:pt>
    <dgm:pt modelId="{8A3DAFE3-ADEF-2C4A-A2F1-E639FF96FFEF}" type="parTrans" cxnId="{CE76B485-6CD4-CE44-9A73-9F6FF318434E}">
      <dgm:prSet/>
      <dgm:spPr/>
      <dgm:t>
        <a:bodyPr/>
        <a:lstStyle/>
        <a:p>
          <a:endParaRPr lang="en-GB" sz="2000"/>
        </a:p>
      </dgm:t>
    </dgm:pt>
    <dgm:pt modelId="{0AD3BAA5-347F-F245-BEE6-A8D88CFABE99}" type="sibTrans" cxnId="{CE76B485-6CD4-CE44-9A73-9F6FF318434E}">
      <dgm:prSet/>
      <dgm:spPr/>
      <dgm:t>
        <a:bodyPr/>
        <a:lstStyle/>
        <a:p>
          <a:endParaRPr lang="en-GB" sz="2000"/>
        </a:p>
      </dgm:t>
    </dgm:pt>
    <dgm:pt modelId="{03A96F84-1520-3247-857A-8C87CD954CF1}">
      <dgm:prSet phldrT="[Text]"/>
      <dgm:spPr/>
      <dgm:t>
        <a:bodyPr/>
        <a:lstStyle/>
        <a:p>
          <a:r>
            <a:rPr lang="en-GB" dirty="0" smtClean="0"/>
            <a:t>Organisation</a:t>
          </a:r>
          <a:r>
            <a:rPr lang="en-GB" baseline="0" dirty="0" smtClean="0"/>
            <a:t> </a:t>
          </a:r>
          <a:r>
            <a:rPr lang="en-GB" baseline="0" dirty="0" err="1" smtClean="0"/>
            <a:t>internationales</a:t>
          </a:r>
          <a:endParaRPr lang="en-GB" dirty="0"/>
        </a:p>
      </dgm:t>
    </dgm:pt>
    <dgm:pt modelId="{5EEC5973-ADFD-2042-8C4A-32A2FD4D3768}" type="parTrans" cxnId="{A9D9316D-83B2-DB4E-9C4E-CAD64C8A51BE}">
      <dgm:prSet/>
      <dgm:spPr/>
      <dgm:t>
        <a:bodyPr/>
        <a:lstStyle/>
        <a:p>
          <a:endParaRPr lang="en-GB" sz="2000"/>
        </a:p>
      </dgm:t>
    </dgm:pt>
    <dgm:pt modelId="{1A3F4376-C1D9-0D41-AA82-20796347974D}" type="sibTrans" cxnId="{A9D9316D-83B2-DB4E-9C4E-CAD64C8A51BE}">
      <dgm:prSet/>
      <dgm:spPr/>
      <dgm:t>
        <a:bodyPr/>
        <a:lstStyle/>
        <a:p>
          <a:endParaRPr lang="en-GB" sz="2000"/>
        </a:p>
      </dgm:t>
    </dgm:pt>
    <dgm:pt modelId="{0DADA897-2C22-C04C-A73A-67ADE9A6B6F3}">
      <dgm:prSet phldrT="[Text]"/>
      <dgm:spPr/>
      <dgm:t>
        <a:bodyPr/>
        <a:lstStyle/>
        <a:p>
          <a:r>
            <a:rPr lang="en-GB" dirty="0" err="1" smtClean="0"/>
            <a:t>Personnes</a:t>
          </a:r>
          <a:r>
            <a:rPr lang="en-GB" baseline="0" dirty="0" smtClean="0"/>
            <a:t> </a:t>
          </a:r>
          <a:r>
            <a:rPr lang="en-GB" baseline="0" dirty="0" err="1" smtClean="0"/>
            <a:t>affectées</a:t>
          </a:r>
          <a:r>
            <a:rPr lang="en-GB" baseline="0" dirty="0" smtClean="0"/>
            <a:t> par le </a:t>
          </a:r>
          <a:r>
            <a:rPr lang="en-GB" baseline="0" dirty="0" err="1" smtClean="0"/>
            <a:t>déplacement</a:t>
          </a:r>
          <a:endParaRPr lang="en-GB" dirty="0"/>
        </a:p>
      </dgm:t>
    </dgm:pt>
    <dgm:pt modelId="{6C7AFF83-101B-4E41-8C5B-BEB94BF631BB}" type="parTrans" cxnId="{0B20977D-E573-7F4B-AC9F-9AEE90C1AD18}">
      <dgm:prSet/>
      <dgm:spPr/>
      <dgm:t>
        <a:bodyPr/>
        <a:lstStyle/>
        <a:p>
          <a:endParaRPr lang="en-GB" sz="2000"/>
        </a:p>
      </dgm:t>
    </dgm:pt>
    <dgm:pt modelId="{96AD2464-24AE-A84E-A998-47CE320F0C70}" type="sibTrans" cxnId="{0B20977D-E573-7F4B-AC9F-9AEE90C1AD18}">
      <dgm:prSet/>
      <dgm:spPr/>
      <dgm:t>
        <a:bodyPr/>
        <a:lstStyle/>
        <a:p>
          <a:endParaRPr lang="en-GB" sz="2000"/>
        </a:p>
      </dgm:t>
    </dgm:pt>
    <dgm:pt modelId="{59DDA0E2-8E38-B846-B448-AA1500AA24E6}">
      <dgm:prSet phldrT="[Text]" custT="1"/>
      <dgm:spPr/>
      <dgm:t>
        <a:bodyPr/>
        <a:lstStyle/>
        <a:p>
          <a:r>
            <a:rPr lang="en-GB" sz="1100" dirty="0" err="1" smtClean="0"/>
            <a:t>Gouvernement</a:t>
          </a:r>
          <a:endParaRPr lang="en-GB" sz="1100" dirty="0"/>
        </a:p>
      </dgm:t>
    </dgm:pt>
    <dgm:pt modelId="{99E0C8DF-EE05-B74A-823D-EEF0A93D667E}" type="parTrans" cxnId="{F7D18EB7-DCD1-6846-B0FC-B9D6E362DB59}">
      <dgm:prSet/>
      <dgm:spPr/>
      <dgm:t>
        <a:bodyPr/>
        <a:lstStyle/>
        <a:p>
          <a:endParaRPr lang="en-GB" sz="2000"/>
        </a:p>
      </dgm:t>
    </dgm:pt>
    <dgm:pt modelId="{6A0FE443-33D7-F248-A92A-4865B38D2323}" type="sibTrans" cxnId="{F7D18EB7-DCD1-6846-B0FC-B9D6E362DB59}">
      <dgm:prSet/>
      <dgm:spPr/>
      <dgm:t>
        <a:bodyPr/>
        <a:lstStyle/>
        <a:p>
          <a:endParaRPr lang="en-GB" sz="2000"/>
        </a:p>
      </dgm:t>
    </dgm:pt>
    <dgm:pt modelId="{A07EF5D2-7F34-4C4E-8EC8-F92E69B00844}">
      <dgm:prSet phldrT="[Text]" custT="1"/>
      <dgm:spPr/>
      <dgm:t>
        <a:bodyPr/>
        <a:lstStyle/>
        <a:p>
          <a:r>
            <a:rPr lang="en-GB" sz="1200" dirty="0" err="1" smtClean="0"/>
            <a:t>Autres</a:t>
          </a:r>
          <a:r>
            <a:rPr lang="en-GB" sz="1200" dirty="0" smtClean="0"/>
            <a:t> </a:t>
          </a:r>
          <a:r>
            <a:rPr lang="en-GB" sz="1200" dirty="0" err="1" smtClean="0"/>
            <a:t>membres</a:t>
          </a:r>
          <a:r>
            <a:rPr lang="en-GB" sz="1200" dirty="0" smtClean="0"/>
            <a:t> du </a:t>
          </a:r>
          <a:r>
            <a:rPr lang="en-GB" sz="1200" dirty="0" err="1" smtClean="0"/>
            <a:t>gouvernement</a:t>
          </a:r>
          <a:endParaRPr lang="en-GB" sz="1200" dirty="0"/>
        </a:p>
      </dgm:t>
    </dgm:pt>
    <dgm:pt modelId="{BCB97404-601F-EE4D-9AD4-E0B5B01748DA}" type="parTrans" cxnId="{ACA99D95-15D5-734E-BF35-E69BEAC5FE0F}">
      <dgm:prSet/>
      <dgm:spPr/>
      <dgm:t>
        <a:bodyPr/>
        <a:lstStyle/>
        <a:p>
          <a:endParaRPr lang="en-GB" sz="2000"/>
        </a:p>
      </dgm:t>
    </dgm:pt>
    <dgm:pt modelId="{BB1192FA-85D1-B94B-A3D6-7B538C379DAD}" type="sibTrans" cxnId="{ACA99D95-15D5-734E-BF35-E69BEAC5FE0F}">
      <dgm:prSet/>
      <dgm:spPr/>
      <dgm:t>
        <a:bodyPr/>
        <a:lstStyle/>
        <a:p>
          <a:endParaRPr lang="en-GB" sz="2000"/>
        </a:p>
      </dgm:t>
    </dgm:pt>
    <dgm:pt modelId="{3C5A12F9-544A-554B-96CD-9AEE9C7D1880}">
      <dgm:prSet phldrT="[Text]" custT="1"/>
      <dgm:spPr/>
      <dgm:t>
        <a:bodyPr/>
        <a:lstStyle/>
        <a:p>
          <a:r>
            <a:rPr lang="en-GB" sz="1200" dirty="0" err="1" smtClean="0"/>
            <a:t>Société</a:t>
          </a:r>
          <a:r>
            <a:rPr lang="en-GB" sz="1200" baseline="0" dirty="0" smtClean="0"/>
            <a:t> </a:t>
          </a:r>
          <a:r>
            <a:rPr lang="en-GB" sz="1200" baseline="0" dirty="0" err="1" smtClean="0"/>
            <a:t>civile</a:t>
          </a:r>
          <a:endParaRPr lang="en-GB" sz="1200" dirty="0"/>
        </a:p>
      </dgm:t>
    </dgm:pt>
    <dgm:pt modelId="{740CBD73-6AB3-A247-B25E-BB3F6AE5B165}" type="parTrans" cxnId="{AD19E46D-1003-B94A-8252-80012766C118}">
      <dgm:prSet/>
      <dgm:spPr/>
      <dgm:t>
        <a:bodyPr/>
        <a:lstStyle/>
        <a:p>
          <a:endParaRPr lang="en-GB" sz="2000"/>
        </a:p>
      </dgm:t>
    </dgm:pt>
    <dgm:pt modelId="{C573E8DA-DB2C-5841-A46C-A4D808CFA4EC}" type="sibTrans" cxnId="{AD19E46D-1003-B94A-8252-80012766C118}">
      <dgm:prSet/>
      <dgm:spPr/>
      <dgm:t>
        <a:bodyPr/>
        <a:lstStyle/>
        <a:p>
          <a:endParaRPr lang="en-GB" sz="2000"/>
        </a:p>
      </dgm:t>
    </dgm:pt>
    <dgm:pt modelId="{26453507-B753-F34E-BC71-F2A162001F81}">
      <dgm:prSet phldrT="[Text]" custT="1"/>
      <dgm:spPr/>
      <dgm:t>
        <a:bodyPr/>
        <a:lstStyle/>
        <a:p>
          <a:r>
            <a:rPr lang="en-GB" sz="1200" dirty="0" smtClean="0"/>
            <a:t>PDI</a:t>
          </a:r>
          <a:endParaRPr lang="en-GB" sz="1200" dirty="0"/>
        </a:p>
      </dgm:t>
    </dgm:pt>
    <dgm:pt modelId="{39F37120-D693-A34A-B7FC-E14605D31E35}" type="parTrans" cxnId="{24D23343-CF41-A84F-99A6-76F2FEED2333}">
      <dgm:prSet/>
      <dgm:spPr/>
      <dgm:t>
        <a:bodyPr/>
        <a:lstStyle/>
        <a:p>
          <a:endParaRPr lang="en-GB" sz="2000"/>
        </a:p>
      </dgm:t>
    </dgm:pt>
    <dgm:pt modelId="{CB7F70D0-CA57-DC4F-A642-05B1311CC923}" type="sibTrans" cxnId="{24D23343-CF41-A84F-99A6-76F2FEED2333}">
      <dgm:prSet/>
      <dgm:spPr/>
      <dgm:t>
        <a:bodyPr/>
        <a:lstStyle/>
        <a:p>
          <a:endParaRPr lang="en-GB" sz="2000"/>
        </a:p>
      </dgm:t>
    </dgm:pt>
    <dgm:pt modelId="{50F59A37-17E1-7840-AFDE-01BA701AD4EE}">
      <dgm:prSet phldrT="[Text]" custT="1"/>
      <dgm:spPr/>
      <dgm:t>
        <a:bodyPr/>
        <a:lstStyle/>
        <a:p>
          <a:r>
            <a:rPr lang="en-GB" sz="1200" dirty="0" smtClean="0"/>
            <a:t>Organisation</a:t>
          </a:r>
          <a:r>
            <a:rPr lang="en-GB" sz="1200" baseline="0" dirty="0" smtClean="0"/>
            <a:t> </a:t>
          </a:r>
          <a:r>
            <a:rPr lang="en-GB" sz="1200" baseline="0" dirty="0" err="1" smtClean="0"/>
            <a:t>nationale</a:t>
          </a:r>
          <a:r>
            <a:rPr lang="en-GB" sz="1200" baseline="0" dirty="0" smtClean="0"/>
            <a:t> de DDH</a:t>
          </a:r>
          <a:endParaRPr lang="en-GB" sz="1200" dirty="0"/>
        </a:p>
      </dgm:t>
    </dgm:pt>
    <dgm:pt modelId="{3426CFCF-87B4-EB4D-811E-21F90F680252}" type="parTrans" cxnId="{4CC647D0-F1D3-3049-A929-0C59888141CE}">
      <dgm:prSet/>
      <dgm:spPr/>
      <dgm:t>
        <a:bodyPr/>
        <a:lstStyle/>
        <a:p>
          <a:endParaRPr lang="en-GB" sz="2000"/>
        </a:p>
      </dgm:t>
    </dgm:pt>
    <dgm:pt modelId="{ED57F34C-F51D-1646-803A-46F95D03EF0F}" type="sibTrans" cxnId="{4CC647D0-F1D3-3049-A929-0C59888141CE}">
      <dgm:prSet/>
      <dgm:spPr/>
      <dgm:t>
        <a:bodyPr/>
        <a:lstStyle/>
        <a:p>
          <a:endParaRPr lang="en-GB" sz="2000"/>
        </a:p>
      </dgm:t>
    </dgm:pt>
    <dgm:pt modelId="{7F6ACDDE-13B9-E94F-AA5E-0E36350C1FD1}">
      <dgm:prSet phldrT="[Text]" custT="1"/>
      <dgm:spPr/>
      <dgm:t>
        <a:bodyPr/>
        <a:lstStyle/>
        <a:p>
          <a:r>
            <a:rPr lang="en-GB" sz="1200" dirty="0" smtClean="0"/>
            <a:t>Centres de </a:t>
          </a:r>
          <a:r>
            <a:rPr lang="en-GB" sz="1200" dirty="0" err="1" smtClean="0"/>
            <a:t>recherche</a:t>
          </a:r>
          <a:endParaRPr lang="en-GB" sz="1200" dirty="0"/>
        </a:p>
      </dgm:t>
    </dgm:pt>
    <dgm:pt modelId="{1A2309EC-1E03-0E43-AA29-7392B42C8C45}" type="parTrans" cxnId="{708714F1-3205-D941-A68D-842FD3816DFE}">
      <dgm:prSet/>
      <dgm:spPr/>
      <dgm:t>
        <a:bodyPr/>
        <a:lstStyle/>
        <a:p>
          <a:endParaRPr lang="en-GB" sz="2000"/>
        </a:p>
      </dgm:t>
    </dgm:pt>
    <dgm:pt modelId="{12655E2E-A53E-2941-9AFE-7BB887239B55}" type="sibTrans" cxnId="{708714F1-3205-D941-A68D-842FD3816DFE}">
      <dgm:prSet/>
      <dgm:spPr/>
      <dgm:t>
        <a:bodyPr/>
        <a:lstStyle/>
        <a:p>
          <a:endParaRPr lang="en-GB" sz="2000"/>
        </a:p>
      </dgm:t>
    </dgm:pt>
    <dgm:pt modelId="{7C6E7540-E079-BE4B-B8DF-BC18D7780623}">
      <dgm:prSet phldrT="[Text]" custT="1"/>
      <dgm:spPr/>
      <dgm:t>
        <a:bodyPr/>
        <a:lstStyle/>
        <a:p>
          <a:r>
            <a:rPr lang="en-GB" sz="1200" dirty="0" err="1" smtClean="0"/>
            <a:t>Donateurs</a:t>
          </a:r>
          <a:endParaRPr lang="en-GB" sz="1200" dirty="0"/>
        </a:p>
      </dgm:t>
    </dgm:pt>
    <dgm:pt modelId="{E3EDC8E5-7631-1843-A464-EE7D06260097}" type="parTrans" cxnId="{073920AA-8CE1-C84E-AACC-EB86D192B72F}">
      <dgm:prSet/>
      <dgm:spPr/>
      <dgm:t>
        <a:bodyPr/>
        <a:lstStyle/>
        <a:p>
          <a:endParaRPr lang="en-GB" sz="2000"/>
        </a:p>
      </dgm:t>
    </dgm:pt>
    <dgm:pt modelId="{DDB6F433-4156-E24B-A0AA-DB26638DB388}" type="sibTrans" cxnId="{073920AA-8CE1-C84E-AACC-EB86D192B72F}">
      <dgm:prSet/>
      <dgm:spPr/>
      <dgm:t>
        <a:bodyPr/>
        <a:lstStyle/>
        <a:p>
          <a:endParaRPr lang="en-GB" sz="2000"/>
        </a:p>
      </dgm:t>
    </dgm:pt>
    <dgm:pt modelId="{B3C6619B-94B9-E647-B9E1-0229C5E53D9E}">
      <dgm:prSet phldrT="[Text]" custT="1"/>
      <dgm:spPr>
        <a:solidFill>
          <a:schemeClr val="accent1">
            <a:hueOff val="0"/>
            <a:satOff val="0"/>
            <a:lumOff val="0"/>
            <a:alpha val="50000"/>
          </a:schemeClr>
        </a:solidFill>
      </dgm:spPr>
      <dgm:t>
        <a:bodyPr/>
        <a:lstStyle/>
        <a:p>
          <a:r>
            <a:rPr lang="en-GB" sz="1200" dirty="0" smtClean="0"/>
            <a:t>Organisation</a:t>
          </a:r>
          <a:r>
            <a:rPr lang="en-GB" sz="1200" baseline="0" dirty="0" smtClean="0"/>
            <a:t> </a:t>
          </a:r>
          <a:r>
            <a:rPr lang="en-GB" sz="1200" baseline="0" dirty="0" err="1" smtClean="0"/>
            <a:t>régionale</a:t>
          </a:r>
          <a:endParaRPr lang="en-GB" sz="1200" dirty="0"/>
        </a:p>
      </dgm:t>
    </dgm:pt>
    <dgm:pt modelId="{0C89C8B4-DDF2-6240-A23A-C461851C635F}" type="parTrans" cxnId="{7AA790A7-1BEE-FA41-8795-EEA71D79B79F}">
      <dgm:prSet/>
      <dgm:spPr/>
      <dgm:t>
        <a:bodyPr/>
        <a:lstStyle/>
        <a:p>
          <a:endParaRPr lang="en-GB" sz="2000"/>
        </a:p>
      </dgm:t>
    </dgm:pt>
    <dgm:pt modelId="{84851C1C-94A0-394F-B28F-2F8B83FC62FD}" type="sibTrans" cxnId="{7AA790A7-1BEE-FA41-8795-EEA71D79B79F}">
      <dgm:prSet/>
      <dgm:spPr/>
      <dgm:t>
        <a:bodyPr/>
        <a:lstStyle/>
        <a:p>
          <a:endParaRPr lang="en-GB" sz="2000"/>
        </a:p>
      </dgm:t>
    </dgm:pt>
    <dgm:pt modelId="{F8E2C770-62C3-0F4E-9ED8-B8CD65219053}" type="pres">
      <dgm:prSet presAssocID="{76818A0C-FF1C-1240-8970-024997563198}" presName="composite" presStyleCnt="0">
        <dgm:presLayoutVars>
          <dgm:chMax val="1"/>
          <dgm:dir/>
          <dgm:resizeHandles val="exact"/>
        </dgm:presLayoutVars>
      </dgm:prSet>
      <dgm:spPr/>
      <dgm:t>
        <a:bodyPr/>
        <a:lstStyle/>
        <a:p>
          <a:endParaRPr lang="fr-FR"/>
        </a:p>
      </dgm:t>
    </dgm:pt>
    <dgm:pt modelId="{72B165A3-137D-5242-A2B9-5D568718FEFA}" type="pres">
      <dgm:prSet presAssocID="{76818A0C-FF1C-1240-8970-024997563198}" presName="radial" presStyleCnt="0">
        <dgm:presLayoutVars>
          <dgm:animLvl val="ctr"/>
        </dgm:presLayoutVars>
      </dgm:prSet>
      <dgm:spPr/>
    </dgm:pt>
    <dgm:pt modelId="{529396B3-47EB-2B40-978D-8AE0046E8C9F}" type="pres">
      <dgm:prSet presAssocID="{1E34B75D-B242-4841-B67B-06A00207700E}" presName="centerShape" presStyleLbl="vennNode1" presStyleIdx="0" presStyleCnt="11" custScaleX="123118" custScaleY="57018"/>
      <dgm:spPr/>
      <dgm:t>
        <a:bodyPr/>
        <a:lstStyle/>
        <a:p>
          <a:endParaRPr lang="fr-FR"/>
        </a:p>
      </dgm:t>
    </dgm:pt>
    <dgm:pt modelId="{B953DB8C-E3C5-7D47-A1B1-90B12FF37055}" type="pres">
      <dgm:prSet presAssocID="{03A96F84-1520-3247-857A-8C87CD954CF1}" presName="node" presStyleLbl="vennNode1" presStyleIdx="1" presStyleCnt="11" custRadScaleRad="77075" custRadScaleInc="-9340">
        <dgm:presLayoutVars>
          <dgm:bulletEnabled val="1"/>
        </dgm:presLayoutVars>
      </dgm:prSet>
      <dgm:spPr/>
      <dgm:t>
        <a:bodyPr/>
        <a:lstStyle/>
        <a:p>
          <a:endParaRPr lang="en-GB"/>
        </a:p>
      </dgm:t>
    </dgm:pt>
    <dgm:pt modelId="{2107E50F-B468-974C-96F3-F0665DA449B0}" type="pres">
      <dgm:prSet presAssocID="{0DADA897-2C22-C04C-A73A-67ADE9A6B6F3}" presName="node" presStyleLbl="vennNode1" presStyleIdx="2" presStyleCnt="11" custRadScaleRad="91584" custRadScaleInc="21313">
        <dgm:presLayoutVars>
          <dgm:bulletEnabled val="1"/>
        </dgm:presLayoutVars>
      </dgm:prSet>
      <dgm:spPr/>
      <dgm:t>
        <a:bodyPr/>
        <a:lstStyle/>
        <a:p>
          <a:endParaRPr lang="en-GB"/>
        </a:p>
      </dgm:t>
    </dgm:pt>
    <dgm:pt modelId="{5837439E-9E9C-8747-AD1A-D841D5F8D5F3}" type="pres">
      <dgm:prSet presAssocID="{59DDA0E2-8E38-B846-B448-AA1500AA24E6}" presName="node" presStyleLbl="vennNode1" presStyleIdx="3" presStyleCnt="11" custRadScaleRad="126594" custRadScaleInc="-366">
        <dgm:presLayoutVars>
          <dgm:bulletEnabled val="1"/>
        </dgm:presLayoutVars>
      </dgm:prSet>
      <dgm:spPr/>
      <dgm:t>
        <a:bodyPr/>
        <a:lstStyle/>
        <a:p>
          <a:endParaRPr lang="en-GB"/>
        </a:p>
      </dgm:t>
    </dgm:pt>
    <dgm:pt modelId="{B1C622BB-5623-C646-99C3-DCDB0A024FDF}" type="pres">
      <dgm:prSet presAssocID="{A07EF5D2-7F34-4C4E-8EC8-F92E69B00844}" presName="node" presStyleLbl="vennNode1" presStyleIdx="4" presStyleCnt="11" custScaleX="104392" custRadScaleRad="142865" custRadScaleInc="-18187">
        <dgm:presLayoutVars>
          <dgm:bulletEnabled val="1"/>
        </dgm:presLayoutVars>
      </dgm:prSet>
      <dgm:spPr/>
      <dgm:t>
        <a:bodyPr/>
        <a:lstStyle/>
        <a:p>
          <a:endParaRPr lang="en-GB"/>
        </a:p>
      </dgm:t>
    </dgm:pt>
    <dgm:pt modelId="{C4992608-F86C-ED46-A0E9-0D522ED26438}" type="pres">
      <dgm:prSet presAssocID="{3C5A12F9-544A-554B-96CD-9AEE9C7D1880}" presName="node" presStyleLbl="vennNode1" presStyleIdx="5" presStyleCnt="11" custRadScaleRad="101639" custRadScaleInc="-62083">
        <dgm:presLayoutVars>
          <dgm:bulletEnabled val="1"/>
        </dgm:presLayoutVars>
      </dgm:prSet>
      <dgm:spPr/>
      <dgm:t>
        <a:bodyPr/>
        <a:lstStyle/>
        <a:p>
          <a:endParaRPr lang="fr-FR"/>
        </a:p>
      </dgm:t>
    </dgm:pt>
    <dgm:pt modelId="{48799541-F6F0-DA4B-BCAA-25B0F2E74A32}" type="pres">
      <dgm:prSet presAssocID="{26453507-B753-F34E-BC71-F2A162001F81}" presName="node" presStyleLbl="vennNode1" presStyleIdx="6" presStyleCnt="11" custRadScaleRad="81419" custRadScaleInc="-44206">
        <dgm:presLayoutVars>
          <dgm:bulletEnabled val="1"/>
        </dgm:presLayoutVars>
      </dgm:prSet>
      <dgm:spPr/>
      <dgm:t>
        <a:bodyPr/>
        <a:lstStyle/>
        <a:p>
          <a:endParaRPr lang="fr-FR"/>
        </a:p>
      </dgm:t>
    </dgm:pt>
    <dgm:pt modelId="{39926F22-28A2-134D-9B51-B06D71174C38}" type="pres">
      <dgm:prSet presAssocID="{50F59A37-17E1-7840-AFDE-01BA701AD4EE}" presName="node" presStyleLbl="vennNode1" presStyleIdx="7" presStyleCnt="11" custRadScaleRad="83494" custRadScaleInc="-167">
        <dgm:presLayoutVars>
          <dgm:bulletEnabled val="1"/>
        </dgm:presLayoutVars>
      </dgm:prSet>
      <dgm:spPr/>
      <dgm:t>
        <a:bodyPr/>
        <a:lstStyle/>
        <a:p>
          <a:endParaRPr lang="en-GB"/>
        </a:p>
      </dgm:t>
    </dgm:pt>
    <dgm:pt modelId="{78A3421C-D426-9B47-8D63-1D564DA59D8A}" type="pres">
      <dgm:prSet presAssocID="{7F6ACDDE-13B9-E94F-AA5E-0E36350C1FD1}" presName="node" presStyleLbl="vennNode1" presStyleIdx="8" presStyleCnt="11" custRadScaleRad="123522" custRadScaleInc="-26191">
        <dgm:presLayoutVars>
          <dgm:bulletEnabled val="1"/>
        </dgm:presLayoutVars>
      </dgm:prSet>
      <dgm:spPr/>
      <dgm:t>
        <a:bodyPr/>
        <a:lstStyle/>
        <a:p>
          <a:endParaRPr lang="en-GB"/>
        </a:p>
      </dgm:t>
    </dgm:pt>
    <dgm:pt modelId="{FA3DBB04-5ECC-7F4E-8B62-E35504D93D23}" type="pres">
      <dgm:prSet presAssocID="{7C6E7540-E079-BE4B-B8DF-BC18D7780623}" presName="node" presStyleLbl="vennNode1" presStyleIdx="9" presStyleCnt="11" custRadScaleRad="134514" custRadScaleInc="1740">
        <dgm:presLayoutVars>
          <dgm:bulletEnabled val="1"/>
        </dgm:presLayoutVars>
      </dgm:prSet>
      <dgm:spPr/>
      <dgm:t>
        <a:bodyPr/>
        <a:lstStyle/>
        <a:p>
          <a:endParaRPr lang="fr-FR"/>
        </a:p>
      </dgm:t>
    </dgm:pt>
    <dgm:pt modelId="{EAC8416B-4055-1541-9A00-C1B4E5FA5655}" type="pres">
      <dgm:prSet presAssocID="{B3C6619B-94B9-E647-B9E1-0229C5E53D9E}" presName="node" presStyleLbl="vennNode1" presStyleIdx="10" presStyleCnt="11" custRadScaleRad="97983" custRadScaleInc="-31842">
        <dgm:presLayoutVars>
          <dgm:bulletEnabled val="1"/>
        </dgm:presLayoutVars>
      </dgm:prSet>
      <dgm:spPr/>
      <dgm:t>
        <a:bodyPr/>
        <a:lstStyle/>
        <a:p>
          <a:endParaRPr lang="fr-FR"/>
        </a:p>
      </dgm:t>
    </dgm:pt>
  </dgm:ptLst>
  <dgm:cxnLst>
    <dgm:cxn modelId="{A9D9316D-83B2-DB4E-9C4E-CAD64C8A51BE}" srcId="{1E34B75D-B242-4841-B67B-06A00207700E}" destId="{03A96F84-1520-3247-857A-8C87CD954CF1}" srcOrd="0" destOrd="0" parTransId="{5EEC5973-ADFD-2042-8C4A-32A2FD4D3768}" sibTransId="{1A3F4376-C1D9-0D41-AA82-20796347974D}"/>
    <dgm:cxn modelId="{7AA790A7-1BEE-FA41-8795-EEA71D79B79F}" srcId="{1E34B75D-B242-4841-B67B-06A00207700E}" destId="{B3C6619B-94B9-E647-B9E1-0229C5E53D9E}" srcOrd="9" destOrd="0" parTransId="{0C89C8B4-DDF2-6240-A23A-C461851C635F}" sibTransId="{84851C1C-94A0-394F-B28F-2F8B83FC62FD}"/>
    <dgm:cxn modelId="{24D23343-CF41-A84F-99A6-76F2FEED2333}" srcId="{1E34B75D-B242-4841-B67B-06A00207700E}" destId="{26453507-B753-F34E-BC71-F2A162001F81}" srcOrd="5" destOrd="0" parTransId="{39F37120-D693-A34A-B7FC-E14605D31E35}" sibTransId="{CB7F70D0-CA57-DC4F-A642-05B1311CC923}"/>
    <dgm:cxn modelId="{2B9106FA-FF9D-0846-926B-D441068023F7}" type="presOf" srcId="{03A96F84-1520-3247-857A-8C87CD954CF1}" destId="{B953DB8C-E3C5-7D47-A1B1-90B12FF37055}" srcOrd="0" destOrd="0" presId="urn:microsoft.com/office/officeart/2005/8/layout/radial3"/>
    <dgm:cxn modelId="{AD19E46D-1003-B94A-8252-80012766C118}" srcId="{1E34B75D-B242-4841-B67B-06A00207700E}" destId="{3C5A12F9-544A-554B-96CD-9AEE9C7D1880}" srcOrd="4" destOrd="0" parTransId="{740CBD73-6AB3-A247-B25E-BB3F6AE5B165}" sibTransId="{C573E8DA-DB2C-5841-A46C-A4D808CFA4EC}"/>
    <dgm:cxn modelId="{8F5D450B-21AC-8E42-B4F3-51E787D3452C}" type="presOf" srcId="{50F59A37-17E1-7840-AFDE-01BA701AD4EE}" destId="{39926F22-28A2-134D-9B51-B06D71174C38}" srcOrd="0" destOrd="0" presId="urn:microsoft.com/office/officeart/2005/8/layout/radial3"/>
    <dgm:cxn modelId="{816E36E7-F99D-E541-8933-7B46A58BCD77}" type="presOf" srcId="{76818A0C-FF1C-1240-8970-024997563198}" destId="{F8E2C770-62C3-0F4E-9ED8-B8CD65219053}" srcOrd="0" destOrd="0" presId="urn:microsoft.com/office/officeart/2005/8/layout/radial3"/>
    <dgm:cxn modelId="{F7D18EB7-DCD1-6846-B0FC-B9D6E362DB59}" srcId="{1E34B75D-B242-4841-B67B-06A00207700E}" destId="{59DDA0E2-8E38-B846-B448-AA1500AA24E6}" srcOrd="2" destOrd="0" parTransId="{99E0C8DF-EE05-B74A-823D-EEF0A93D667E}" sibTransId="{6A0FE443-33D7-F248-A92A-4865B38D2323}"/>
    <dgm:cxn modelId="{2A822A56-488D-E44D-9DCA-2662D9F876E7}" type="presOf" srcId="{3C5A12F9-544A-554B-96CD-9AEE9C7D1880}" destId="{C4992608-F86C-ED46-A0E9-0D522ED26438}" srcOrd="0" destOrd="0" presId="urn:microsoft.com/office/officeart/2005/8/layout/radial3"/>
    <dgm:cxn modelId="{CE76B485-6CD4-CE44-9A73-9F6FF318434E}" srcId="{76818A0C-FF1C-1240-8970-024997563198}" destId="{1E34B75D-B242-4841-B67B-06A00207700E}" srcOrd="0" destOrd="0" parTransId="{8A3DAFE3-ADEF-2C4A-A2F1-E639FF96FFEF}" sibTransId="{0AD3BAA5-347F-F245-BEE6-A8D88CFABE99}"/>
    <dgm:cxn modelId="{708714F1-3205-D941-A68D-842FD3816DFE}" srcId="{1E34B75D-B242-4841-B67B-06A00207700E}" destId="{7F6ACDDE-13B9-E94F-AA5E-0E36350C1FD1}" srcOrd="7" destOrd="0" parTransId="{1A2309EC-1E03-0E43-AA29-7392B42C8C45}" sibTransId="{12655E2E-A53E-2941-9AFE-7BB887239B55}"/>
    <dgm:cxn modelId="{073920AA-8CE1-C84E-AACC-EB86D192B72F}" srcId="{1E34B75D-B242-4841-B67B-06A00207700E}" destId="{7C6E7540-E079-BE4B-B8DF-BC18D7780623}" srcOrd="8" destOrd="0" parTransId="{E3EDC8E5-7631-1843-A464-EE7D06260097}" sibTransId="{DDB6F433-4156-E24B-A0AA-DB26638DB388}"/>
    <dgm:cxn modelId="{E878FF3A-1362-BB42-B575-051F7956B808}" type="presOf" srcId="{0DADA897-2C22-C04C-A73A-67ADE9A6B6F3}" destId="{2107E50F-B468-974C-96F3-F0665DA449B0}" srcOrd="0" destOrd="0" presId="urn:microsoft.com/office/officeart/2005/8/layout/radial3"/>
    <dgm:cxn modelId="{288BFCCC-8237-014D-A268-6191B8491A2B}" type="presOf" srcId="{59DDA0E2-8E38-B846-B448-AA1500AA24E6}" destId="{5837439E-9E9C-8747-AD1A-D841D5F8D5F3}" srcOrd="0" destOrd="0" presId="urn:microsoft.com/office/officeart/2005/8/layout/radial3"/>
    <dgm:cxn modelId="{255351EE-E570-294A-888F-6B258BE81F4B}" type="presOf" srcId="{A07EF5D2-7F34-4C4E-8EC8-F92E69B00844}" destId="{B1C622BB-5623-C646-99C3-DCDB0A024FDF}" srcOrd="0" destOrd="0" presId="urn:microsoft.com/office/officeart/2005/8/layout/radial3"/>
    <dgm:cxn modelId="{59DCCA06-7359-314D-8EA7-CD689F50B80D}" type="presOf" srcId="{26453507-B753-F34E-BC71-F2A162001F81}" destId="{48799541-F6F0-DA4B-BCAA-25B0F2E74A32}" srcOrd="0" destOrd="0" presId="urn:microsoft.com/office/officeart/2005/8/layout/radial3"/>
    <dgm:cxn modelId="{4D15DC3B-E58C-D44B-86F9-9D566178D1FA}" type="presOf" srcId="{7F6ACDDE-13B9-E94F-AA5E-0E36350C1FD1}" destId="{78A3421C-D426-9B47-8D63-1D564DA59D8A}" srcOrd="0" destOrd="0" presId="urn:microsoft.com/office/officeart/2005/8/layout/radial3"/>
    <dgm:cxn modelId="{52C68AAD-1320-F74C-A9CD-78C0741DC59D}" type="presOf" srcId="{7C6E7540-E079-BE4B-B8DF-BC18D7780623}" destId="{FA3DBB04-5ECC-7F4E-8B62-E35504D93D23}" srcOrd="0" destOrd="0" presId="urn:microsoft.com/office/officeart/2005/8/layout/radial3"/>
    <dgm:cxn modelId="{4CC647D0-F1D3-3049-A929-0C59888141CE}" srcId="{1E34B75D-B242-4841-B67B-06A00207700E}" destId="{50F59A37-17E1-7840-AFDE-01BA701AD4EE}" srcOrd="6" destOrd="0" parTransId="{3426CFCF-87B4-EB4D-811E-21F90F680252}" sibTransId="{ED57F34C-F51D-1646-803A-46F95D03EF0F}"/>
    <dgm:cxn modelId="{0B20977D-E573-7F4B-AC9F-9AEE90C1AD18}" srcId="{1E34B75D-B242-4841-B67B-06A00207700E}" destId="{0DADA897-2C22-C04C-A73A-67ADE9A6B6F3}" srcOrd="1" destOrd="0" parTransId="{6C7AFF83-101B-4E41-8C5B-BEB94BF631BB}" sibTransId="{96AD2464-24AE-A84E-A998-47CE320F0C70}"/>
    <dgm:cxn modelId="{80657471-D288-944A-9F18-31E3078B2564}" type="presOf" srcId="{B3C6619B-94B9-E647-B9E1-0229C5E53D9E}" destId="{EAC8416B-4055-1541-9A00-C1B4E5FA5655}" srcOrd="0" destOrd="0" presId="urn:microsoft.com/office/officeart/2005/8/layout/radial3"/>
    <dgm:cxn modelId="{8EFC57A6-F69E-FC43-BAB5-41A24D430A43}" type="presOf" srcId="{1E34B75D-B242-4841-B67B-06A00207700E}" destId="{529396B3-47EB-2B40-978D-8AE0046E8C9F}" srcOrd="0" destOrd="0" presId="urn:microsoft.com/office/officeart/2005/8/layout/radial3"/>
    <dgm:cxn modelId="{ACA99D95-15D5-734E-BF35-E69BEAC5FE0F}" srcId="{1E34B75D-B242-4841-B67B-06A00207700E}" destId="{A07EF5D2-7F34-4C4E-8EC8-F92E69B00844}" srcOrd="3" destOrd="0" parTransId="{BCB97404-601F-EE4D-9AD4-E0B5B01748DA}" sibTransId="{BB1192FA-85D1-B94B-A3D6-7B538C379DAD}"/>
    <dgm:cxn modelId="{BD5E815B-C61E-E24A-AB0C-0869A402B656}" type="presParOf" srcId="{F8E2C770-62C3-0F4E-9ED8-B8CD65219053}" destId="{72B165A3-137D-5242-A2B9-5D568718FEFA}" srcOrd="0" destOrd="0" presId="urn:microsoft.com/office/officeart/2005/8/layout/radial3"/>
    <dgm:cxn modelId="{472C3014-34F1-D044-A6F8-E7954D6C79D6}" type="presParOf" srcId="{72B165A3-137D-5242-A2B9-5D568718FEFA}" destId="{529396B3-47EB-2B40-978D-8AE0046E8C9F}" srcOrd="0" destOrd="0" presId="urn:microsoft.com/office/officeart/2005/8/layout/radial3"/>
    <dgm:cxn modelId="{69C80A8F-69C5-4A43-A36E-81713901EE6D}" type="presParOf" srcId="{72B165A3-137D-5242-A2B9-5D568718FEFA}" destId="{B953DB8C-E3C5-7D47-A1B1-90B12FF37055}" srcOrd="1" destOrd="0" presId="urn:microsoft.com/office/officeart/2005/8/layout/radial3"/>
    <dgm:cxn modelId="{EBF17C7C-9292-BF49-B1D5-C927331D5D67}" type="presParOf" srcId="{72B165A3-137D-5242-A2B9-5D568718FEFA}" destId="{2107E50F-B468-974C-96F3-F0665DA449B0}" srcOrd="2" destOrd="0" presId="urn:microsoft.com/office/officeart/2005/8/layout/radial3"/>
    <dgm:cxn modelId="{E195D11C-272F-5C4F-8BF9-4BCB9803563C}" type="presParOf" srcId="{72B165A3-137D-5242-A2B9-5D568718FEFA}" destId="{5837439E-9E9C-8747-AD1A-D841D5F8D5F3}" srcOrd="3" destOrd="0" presId="urn:microsoft.com/office/officeart/2005/8/layout/radial3"/>
    <dgm:cxn modelId="{C388562A-E6E7-5F49-B73E-FF39A088A663}" type="presParOf" srcId="{72B165A3-137D-5242-A2B9-5D568718FEFA}" destId="{B1C622BB-5623-C646-99C3-DCDB0A024FDF}" srcOrd="4" destOrd="0" presId="urn:microsoft.com/office/officeart/2005/8/layout/radial3"/>
    <dgm:cxn modelId="{D04C42C4-7D7F-4B4E-8ADF-1897808E4ADA}" type="presParOf" srcId="{72B165A3-137D-5242-A2B9-5D568718FEFA}" destId="{C4992608-F86C-ED46-A0E9-0D522ED26438}" srcOrd="5" destOrd="0" presId="urn:microsoft.com/office/officeart/2005/8/layout/radial3"/>
    <dgm:cxn modelId="{648A851D-3C16-E44C-A96B-4E00EACA2675}" type="presParOf" srcId="{72B165A3-137D-5242-A2B9-5D568718FEFA}" destId="{48799541-F6F0-DA4B-BCAA-25B0F2E74A32}" srcOrd="6" destOrd="0" presId="urn:microsoft.com/office/officeart/2005/8/layout/radial3"/>
    <dgm:cxn modelId="{AB486164-7403-1F4B-B3F8-D1CDFB840F3B}" type="presParOf" srcId="{72B165A3-137D-5242-A2B9-5D568718FEFA}" destId="{39926F22-28A2-134D-9B51-B06D71174C38}" srcOrd="7" destOrd="0" presId="urn:microsoft.com/office/officeart/2005/8/layout/radial3"/>
    <dgm:cxn modelId="{C1E6769F-23E1-EF47-8CB1-1687D4991812}" type="presParOf" srcId="{72B165A3-137D-5242-A2B9-5D568718FEFA}" destId="{78A3421C-D426-9B47-8D63-1D564DA59D8A}" srcOrd="8" destOrd="0" presId="urn:microsoft.com/office/officeart/2005/8/layout/radial3"/>
    <dgm:cxn modelId="{A6F50BC7-A998-3D46-863D-45FA118B8BD5}" type="presParOf" srcId="{72B165A3-137D-5242-A2B9-5D568718FEFA}" destId="{FA3DBB04-5ECC-7F4E-8B62-E35504D93D23}" srcOrd="9" destOrd="0" presId="urn:microsoft.com/office/officeart/2005/8/layout/radial3"/>
    <dgm:cxn modelId="{8C1399C3-2713-134C-AAF4-DE8EE01357C3}" type="presParOf" srcId="{72B165A3-137D-5242-A2B9-5D568718FEFA}" destId="{EAC8416B-4055-1541-9A00-C1B4E5FA5655}" srcOrd="1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818A0C-FF1C-1240-8970-024997563198}"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GB"/>
        </a:p>
      </dgm:t>
    </dgm:pt>
    <dgm:pt modelId="{1E34B75D-B242-4841-B67B-06A00207700E}">
      <dgm:prSet phldrT="[Text]" custT="1"/>
      <dgm:spPr>
        <a:solidFill>
          <a:schemeClr val="accent1">
            <a:lumMod val="50000"/>
            <a:alpha val="50000"/>
          </a:schemeClr>
        </a:solidFill>
      </dgm:spPr>
      <dgm:t>
        <a:bodyPr/>
        <a:lstStyle/>
        <a:p>
          <a:r>
            <a:rPr lang="en-GB" sz="2400" dirty="0" err="1" smtClean="0"/>
            <a:t>Agence</a:t>
          </a:r>
          <a:r>
            <a:rPr lang="en-GB" sz="2400" baseline="0" dirty="0" smtClean="0"/>
            <a:t> lead</a:t>
          </a:r>
          <a:endParaRPr lang="en-GB" sz="2400" dirty="0"/>
        </a:p>
      </dgm:t>
    </dgm:pt>
    <dgm:pt modelId="{8A3DAFE3-ADEF-2C4A-A2F1-E639FF96FFEF}" type="parTrans" cxnId="{CE76B485-6CD4-CE44-9A73-9F6FF318434E}">
      <dgm:prSet/>
      <dgm:spPr/>
      <dgm:t>
        <a:bodyPr/>
        <a:lstStyle/>
        <a:p>
          <a:endParaRPr lang="en-GB" sz="2000"/>
        </a:p>
      </dgm:t>
    </dgm:pt>
    <dgm:pt modelId="{0AD3BAA5-347F-F245-BEE6-A8D88CFABE99}" type="sibTrans" cxnId="{CE76B485-6CD4-CE44-9A73-9F6FF318434E}">
      <dgm:prSet/>
      <dgm:spPr/>
      <dgm:t>
        <a:bodyPr/>
        <a:lstStyle/>
        <a:p>
          <a:endParaRPr lang="en-GB" sz="2000"/>
        </a:p>
      </dgm:t>
    </dgm:pt>
    <dgm:pt modelId="{03A96F84-1520-3247-857A-8C87CD954CF1}">
      <dgm:prSet phldrT="[Text]" custT="1"/>
      <dgm:spPr/>
      <dgm:t>
        <a:bodyPr/>
        <a:lstStyle/>
        <a:p>
          <a:r>
            <a:rPr lang="en-GB" sz="3600" dirty="0" smtClean="0"/>
            <a:t>D</a:t>
          </a:r>
          <a:endParaRPr lang="en-GB" sz="3600" dirty="0"/>
        </a:p>
      </dgm:t>
    </dgm:pt>
    <dgm:pt modelId="{5EEC5973-ADFD-2042-8C4A-32A2FD4D3768}" type="parTrans" cxnId="{A9D9316D-83B2-DB4E-9C4E-CAD64C8A51BE}">
      <dgm:prSet/>
      <dgm:spPr/>
      <dgm:t>
        <a:bodyPr/>
        <a:lstStyle/>
        <a:p>
          <a:endParaRPr lang="en-GB" sz="2000"/>
        </a:p>
      </dgm:t>
    </dgm:pt>
    <dgm:pt modelId="{1A3F4376-C1D9-0D41-AA82-20796347974D}" type="sibTrans" cxnId="{A9D9316D-83B2-DB4E-9C4E-CAD64C8A51BE}">
      <dgm:prSet/>
      <dgm:spPr/>
      <dgm:t>
        <a:bodyPr/>
        <a:lstStyle/>
        <a:p>
          <a:endParaRPr lang="en-GB" sz="2000"/>
        </a:p>
      </dgm:t>
    </dgm:pt>
    <dgm:pt modelId="{0DADA897-2C22-C04C-A73A-67ADE9A6B6F3}">
      <dgm:prSet phldrT="[Text]" custT="1"/>
      <dgm:spPr/>
      <dgm:t>
        <a:bodyPr/>
        <a:lstStyle/>
        <a:p>
          <a:r>
            <a:rPr lang="en-GB" sz="3600" dirty="0" smtClean="0"/>
            <a:t>F</a:t>
          </a:r>
          <a:endParaRPr lang="en-GB" sz="3600" dirty="0"/>
        </a:p>
      </dgm:t>
    </dgm:pt>
    <dgm:pt modelId="{6C7AFF83-101B-4E41-8C5B-BEB94BF631BB}" type="parTrans" cxnId="{0B20977D-E573-7F4B-AC9F-9AEE90C1AD18}">
      <dgm:prSet/>
      <dgm:spPr/>
      <dgm:t>
        <a:bodyPr/>
        <a:lstStyle/>
        <a:p>
          <a:endParaRPr lang="en-GB" sz="2000"/>
        </a:p>
      </dgm:t>
    </dgm:pt>
    <dgm:pt modelId="{96AD2464-24AE-A84E-A998-47CE320F0C70}" type="sibTrans" cxnId="{0B20977D-E573-7F4B-AC9F-9AEE90C1AD18}">
      <dgm:prSet/>
      <dgm:spPr/>
      <dgm:t>
        <a:bodyPr/>
        <a:lstStyle/>
        <a:p>
          <a:endParaRPr lang="en-GB" sz="2000"/>
        </a:p>
      </dgm:t>
    </dgm:pt>
    <dgm:pt modelId="{59DDA0E2-8E38-B846-B448-AA1500AA24E6}">
      <dgm:prSet phldrT="[Text]" custT="1"/>
      <dgm:spPr/>
      <dgm:t>
        <a:bodyPr/>
        <a:lstStyle/>
        <a:p>
          <a:r>
            <a:rPr lang="en-GB" sz="3600" dirty="0" smtClean="0"/>
            <a:t>Z</a:t>
          </a:r>
          <a:endParaRPr lang="en-GB" sz="3600" dirty="0"/>
        </a:p>
      </dgm:t>
    </dgm:pt>
    <dgm:pt modelId="{99E0C8DF-EE05-B74A-823D-EEF0A93D667E}" type="parTrans" cxnId="{F7D18EB7-DCD1-6846-B0FC-B9D6E362DB59}">
      <dgm:prSet/>
      <dgm:spPr/>
      <dgm:t>
        <a:bodyPr/>
        <a:lstStyle/>
        <a:p>
          <a:endParaRPr lang="en-GB" sz="2000"/>
        </a:p>
      </dgm:t>
    </dgm:pt>
    <dgm:pt modelId="{6A0FE443-33D7-F248-A92A-4865B38D2323}" type="sibTrans" cxnId="{F7D18EB7-DCD1-6846-B0FC-B9D6E362DB59}">
      <dgm:prSet/>
      <dgm:spPr/>
      <dgm:t>
        <a:bodyPr/>
        <a:lstStyle/>
        <a:p>
          <a:endParaRPr lang="en-GB" sz="2000"/>
        </a:p>
      </dgm:t>
    </dgm:pt>
    <dgm:pt modelId="{A07EF5D2-7F34-4C4E-8EC8-F92E69B00844}">
      <dgm:prSet phldrT="[Text]" custT="1"/>
      <dgm:spPr/>
      <dgm:t>
        <a:bodyPr/>
        <a:lstStyle/>
        <a:p>
          <a:r>
            <a:rPr lang="en-GB" sz="3600" dirty="0" smtClean="0"/>
            <a:t>E</a:t>
          </a:r>
          <a:endParaRPr lang="en-GB" sz="3600" dirty="0"/>
        </a:p>
      </dgm:t>
    </dgm:pt>
    <dgm:pt modelId="{BCB97404-601F-EE4D-9AD4-E0B5B01748DA}" type="parTrans" cxnId="{ACA99D95-15D5-734E-BF35-E69BEAC5FE0F}">
      <dgm:prSet/>
      <dgm:spPr/>
      <dgm:t>
        <a:bodyPr/>
        <a:lstStyle/>
        <a:p>
          <a:endParaRPr lang="en-GB" sz="2000"/>
        </a:p>
      </dgm:t>
    </dgm:pt>
    <dgm:pt modelId="{BB1192FA-85D1-B94B-A3D6-7B538C379DAD}" type="sibTrans" cxnId="{ACA99D95-15D5-734E-BF35-E69BEAC5FE0F}">
      <dgm:prSet/>
      <dgm:spPr/>
      <dgm:t>
        <a:bodyPr/>
        <a:lstStyle/>
        <a:p>
          <a:endParaRPr lang="en-GB" sz="2000"/>
        </a:p>
      </dgm:t>
    </dgm:pt>
    <dgm:pt modelId="{3C5A12F9-544A-554B-96CD-9AEE9C7D1880}">
      <dgm:prSet phldrT="[Text]" custT="1"/>
      <dgm:spPr/>
      <dgm:t>
        <a:bodyPr/>
        <a:lstStyle/>
        <a:p>
          <a:r>
            <a:rPr lang="en-GB" sz="3600" dirty="0" smtClean="0"/>
            <a:t>C</a:t>
          </a:r>
          <a:endParaRPr lang="en-GB" sz="3600" dirty="0"/>
        </a:p>
      </dgm:t>
    </dgm:pt>
    <dgm:pt modelId="{740CBD73-6AB3-A247-B25E-BB3F6AE5B165}" type="parTrans" cxnId="{AD19E46D-1003-B94A-8252-80012766C118}">
      <dgm:prSet/>
      <dgm:spPr/>
      <dgm:t>
        <a:bodyPr/>
        <a:lstStyle/>
        <a:p>
          <a:endParaRPr lang="en-GB" sz="2000"/>
        </a:p>
      </dgm:t>
    </dgm:pt>
    <dgm:pt modelId="{C573E8DA-DB2C-5841-A46C-A4D808CFA4EC}" type="sibTrans" cxnId="{AD19E46D-1003-B94A-8252-80012766C118}">
      <dgm:prSet/>
      <dgm:spPr/>
      <dgm:t>
        <a:bodyPr/>
        <a:lstStyle/>
        <a:p>
          <a:endParaRPr lang="en-GB" sz="2000"/>
        </a:p>
      </dgm:t>
    </dgm:pt>
    <dgm:pt modelId="{26453507-B753-F34E-BC71-F2A162001F81}">
      <dgm:prSet phldrT="[Text]" custT="1"/>
      <dgm:spPr/>
      <dgm:t>
        <a:bodyPr/>
        <a:lstStyle/>
        <a:p>
          <a:r>
            <a:rPr lang="en-GB" sz="3600" dirty="0" smtClean="0"/>
            <a:t>A</a:t>
          </a:r>
          <a:endParaRPr lang="en-GB" sz="3600" dirty="0"/>
        </a:p>
      </dgm:t>
    </dgm:pt>
    <dgm:pt modelId="{39F37120-D693-A34A-B7FC-E14605D31E35}" type="parTrans" cxnId="{24D23343-CF41-A84F-99A6-76F2FEED2333}">
      <dgm:prSet/>
      <dgm:spPr/>
      <dgm:t>
        <a:bodyPr/>
        <a:lstStyle/>
        <a:p>
          <a:endParaRPr lang="en-GB" sz="2000"/>
        </a:p>
      </dgm:t>
    </dgm:pt>
    <dgm:pt modelId="{CB7F70D0-CA57-DC4F-A642-05B1311CC923}" type="sibTrans" cxnId="{24D23343-CF41-A84F-99A6-76F2FEED2333}">
      <dgm:prSet/>
      <dgm:spPr/>
      <dgm:t>
        <a:bodyPr/>
        <a:lstStyle/>
        <a:p>
          <a:endParaRPr lang="en-GB" sz="2000"/>
        </a:p>
      </dgm:t>
    </dgm:pt>
    <dgm:pt modelId="{50F59A37-17E1-7840-AFDE-01BA701AD4EE}">
      <dgm:prSet phldrT="[Text]" custT="1"/>
      <dgm:spPr/>
      <dgm:t>
        <a:bodyPr/>
        <a:lstStyle/>
        <a:p>
          <a:r>
            <a:rPr lang="en-GB" sz="3600" dirty="0" smtClean="0"/>
            <a:t>X</a:t>
          </a:r>
          <a:endParaRPr lang="en-GB" sz="3600" dirty="0"/>
        </a:p>
      </dgm:t>
    </dgm:pt>
    <dgm:pt modelId="{3426CFCF-87B4-EB4D-811E-21F90F680252}" type="parTrans" cxnId="{4CC647D0-F1D3-3049-A929-0C59888141CE}">
      <dgm:prSet/>
      <dgm:spPr/>
      <dgm:t>
        <a:bodyPr/>
        <a:lstStyle/>
        <a:p>
          <a:endParaRPr lang="en-GB" sz="2000"/>
        </a:p>
      </dgm:t>
    </dgm:pt>
    <dgm:pt modelId="{ED57F34C-F51D-1646-803A-46F95D03EF0F}" type="sibTrans" cxnId="{4CC647D0-F1D3-3049-A929-0C59888141CE}">
      <dgm:prSet/>
      <dgm:spPr/>
      <dgm:t>
        <a:bodyPr/>
        <a:lstStyle/>
        <a:p>
          <a:endParaRPr lang="en-GB" sz="2000"/>
        </a:p>
      </dgm:t>
    </dgm:pt>
    <dgm:pt modelId="{7C6E7540-E079-BE4B-B8DF-BC18D7780623}">
      <dgm:prSet phldrT="[Text]" custT="1"/>
      <dgm:spPr/>
      <dgm:t>
        <a:bodyPr/>
        <a:lstStyle/>
        <a:p>
          <a:r>
            <a:rPr lang="en-GB" sz="3600" dirty="0" smtClean="0"/>
            <a:t>Y</a:t>
          </a:r>
          <a:endParaRPr lang="en-GB" sz="3600" dirty="0"/>
        </a:p>
      </dgm:t>
    </dgm:pt>
    <dgm:pt modelId="{E3EDC8E5-7631-1843-A464-EE7D06260097}" type="parTrans" cxnId="{073920AA-8CE1-C84E-AACC-EB86D192B72F}">
      <dgm:prSet/>
      <dgm:spPr/>
      <dgm:t>
        <a:bodyPr/>
        <a:lstStyle/>
        <a:p>
          <a:endParaRPr lang="en-GB" sz="2000"/>
        </a:p>
      </dgm:t>
    </dgm:pt>
    <dgm:pt modelId="{DDB6F433-4156-E24B-A0AA-DB26638DB388}" type="sibTrans" cxnId="{073920AA-8CE1-C84E-AACC-EB86D192B72F}">
      <dgm:prSet/>
      <dgm:spPr/>
      <dgm:t>
        <a:bodyPr/>
        <a:lstStyle/>
        <a:p>
          <a:endParaRPr lang="en-GB" sz="2000"/>
        </a:p>
      </dgm:t>
    </dgm:pt>
    <dgm:pt modelId="{B3C6619B-94B9-E647-B9E1-0229C5E53D9E}">
      <dgm:prSet phldrT="[Text]" custT="1"/>
      <dgm:spPr/>
      <dgm:t>
        <a:bodyPr/>
        <a:lstStyle/>
        <a:p>
          <a:r>
            <a:rPr lang="en-GB" sz="3600" dirty="0" smtClean="0"/>
            <a:t>B</a:t>
          </a:r>
          <a:endParaRPr lang="en-GB" sz="3600" dirty="0"/>
        </a:p>
      </dgm:t>
    </dgm:pt>
    <dgm:pt modelId="{0C89C8B4-DDF2-6240-A23A-C461851C635F}" type="parTrans" cxnId="{7AA790A7-1BEE-FA41-8795-EEA71D79B79F}">
      <dgm:prSet/>
      <dgm:spPr/>
      <dgm:t>
        <a:bodyPr/>
        <a:lstStyle/>
        <a:p>
          <a:endParaRPr lang="en-GB" sz="2000"/>
        </a:p>
      </dgm:t>
    </dgm:pt>
    <dgm:pt modelId="{84851C1C-94A0-394F-B28F-2F8B83FC62FD}" type="sibTrans" cxnId="{7AA790A7-1BEE-FA41-8795-EEA71D79B79F}">
      <dgm:prSet/>
      <dgm:spPr/>
      <dgm:t>
        <a:bodyPr/>
        <a:lstStyle/>
        <a:p>
          <a:endParaRPr lang="en-GB" sz="2000"/>
        </a:p>
      </dgm:t>
    </dgm:pt>
    <dgm:pt modelId="{F8E2C770-62C3-0F4E-9ED8-B8CD65219053}" type="pres">
      <dgm:prSet presAssocID="{76818A0C-FF1C-1240-8970-024997563198}" presName="composite" presStyleCnt="0">
        <dgm:presLayoutVars>
          <dgm:chMax val="1"/>
          <dgm:dir/>
          <dgm:resizeHandles val="exact"/>
        </dgm:presLayoutVars>
      </dgm:prSet>
      <dgm:spPr/>
      <dgm:t>
        <a:bodyPr/>
        <a:lstStyle/>
        <a:p>
          <a:endParaRPr lang="fr-FR"/>
        </a:p>
      </dgm:t>
    </dgm:pt>
    <dgm:pt modelId="{72B165A3-137D-5242-A2B9-5D568718FEFA}" type="pres">
      <dgm:prSet presAssocID="{76818A0C-FF1C-1240-8970-024997563198}" presName="radial" presStyleCnt="0">
        <dgm:presLayoutVars>
          <dgm:animLvl val="ctr"/>
        </dgm:presLayoutVars>
      </dgm:prSet>
      <dgm:spPr/>
    </dgm:pt>
    <dgm:pt modelId="{529396B3-47EB-2B40-978D-8AE0046E8C9F}" type="pres">
      <dgm:prSet presAssocID="{1E34B75D-B242-4841-B67B-06A00207700E}" presName="centerShape" presStyleLbl="vennNode1" presStyleIdx="0" presStyleCnt="10" custScaleX="65659" custScaleY="62737" custLinFactNeighborX="2504"/>
      <dgm:spPr/>
      <dgm:t>
        <a:bodyPr/>
        <a:lstStyle/>
        <a:p>
          <a:endParaRPr lang="fr-FR"/>
        </a:p>
      </dgm:t>
    </dgm:pt>
    <dgm:pt modelId="{B953DB8C-E3C5-7D47-A1B1-90B12FF37055}" type="pres">
      <dgm:prSet presAssocID="{03A96F84-1520-3247-857A-8C87CD954CF1}" presName="node" presStyleLbl="vennNode1" presStyleIdx="1" presStyleCnt="10" custRadScaleRad="111331" custRadScaleInc="140972">
        <dgm:presLayoutVars>
          <dgm:bulletEnabled val="1"/>
        </dgm:presLayoutVars>
      </dgm:prSet>
      <dgm:spPr/>
      <dgm:t>
        <a:bodyPr/>
        <a:lstStyle/>
        <a:p>
          <a:endParaRPr lang="en-GB"/>
        </a:p>
      </dgm:t>
    </dgm:pt>
    <dgm:pt modelId="{2107E50F-B468-974C-96F3-F0665DA449B0}" type="pres">
      <dgm:prSet presAssocID="{0DADA897-2C22-C04C-A73A-67ADE9A6B6F3}" presName="node" presStyleLbl="vennNode1" presStyleIdx="2" presStyleCnt="10" custScaleX="76787" custScaleY="76787" custRadScaleRad="211035" custRadScaleInc="98638">
        <dgm:presLayoutVars>
          <dgm:bulletEnabled val="1"/>
        </dgm:presLayoutVars>
      </dgm:prSet>
      <dgm:spPr/>
      <dgm:t>
        <a:bodyPr/>
        <a:lstStyle/>
        <a:p>
          <a:endParaRPr lang="en-GB"/>
        </a:p>
      </dgm:t>
    </dgm:pt>
    <dgm:pt modelId="{5837439E-9E9C-8747-AD1A-D841D5F8D5F3}" type="pres">
      <dgm:prSet presAssocID="{59DDA0E2-8E38-B846-B448-AA1500AA24E6}" presName="node" presStyleLbl="vennNode1" presStyleIdx="3" presStyleCnt="10" custScaleX="58404" custScaleY="58404" custRadScaleRad="196918" custRadScaleInc="67150">
        <dgm:presLayoutVars>
          <dgm:bulletEnabled val="1"/>
        </dgm:presLayoutVars>
      </dgm:prSet>
      <dgm:spPr/>
      <dgm:t>
        <a:bodyPr/>
        <a:lstStyle/>
        <a:p>
          <a:endParaRPr lang="en-GB"/>
        </a:p>
      </dgm:t>
    </dgm:pt>
    <dgm:pt modelId="{B1C622BB-5623-C646-99C3-DCDB0A024FDF}" type="pres">
      <dgm:prSet presAssocID="{A07EF5D2-7F34-4C4E-8EC8-F92E69B00844}" presName="node" presStyleLbl="vennNode1" presStyleIdx="4" presStyleCnt="10" custRadScaleRad="99710" custRadScaleInc="28651">
        <dgm:presLayoutVars>
          <dgm:bulletEnabled val="1"/>
        </dgm:presLayoutVars>
      </dgm:prSet>
      <dgm:spPr/>
      <dgm:t>
        <a:bodyPr/>
        <a:lstStyle/>
        <a:p>
          <a:endParaRPr lang="en-GB"/>
        </a:p>
      </dgm:t>
    </dgm:pt>
    <dgm:pt modelId="{C4992608-F86C-ED46-A0E9-0D522ED26438}" type="pres">
      <dgm:prSet presAssocID="{3C5A12F9-544A-554B-96CD-9AEE9C7D1880}" presName="node" presStyleLbl="vennNode1" presStyleIdx="5" presStyleCnt="10" custScaleX="76787" custScaleY="76787" custRadScaleRad="89524" custRadScaleInc="90538">
        <dgm:presLayoutVars>
          <dgm:bulletEnabled val="1"/>
        </dgm:presLayoutVars>
      </dgm:prSet>
      <dgm:spPr/>
      <dgm:t>
        <a:bodyPr/>
        <a:lstStyle/>
        <a:p>
          <a:endParaRPr lang="en-GB"/>
        </a:p>
      </dgm:t>
    </dgm:pt>
    <dgm:pt modelId="{48799541-F6F0-DA4B-BCAA-25B0F2E74A32}" type="pres">
      <dgm:prSet presAssocID="{26453507-B753-F34E-BC71-F2A162001F81}" presName="node" presStyleLbl="vennNode1" presStyleIdx="6" presStyleCnt="10" custRadScaleRad="101378" custRadScaleInc="131793">
        <dgm:presLayoutVars>
          <dgm:bulletEnabled val="1"/>
        </dgm:presLayoutVars>
      </dgm:prSet>
      <dgm:spPr/>
      <dgm:t>
        <a:bodyPr/>
        <a:lstStyle/>
        <a:p>
          <a:endParaRPr lang="fr-FR"/>
        </a:p>
      </dgm:t>
    </dgm:pt>
    <dgm:pt modelId="{39926F22-28A2-134D-9B51-B06D71174C38}" type="pres">
      <dgm:prSet presAssocID="{50F59A37-17E1-7840-AFDE-01BA701AD4EE}" presName="node" presStyleLbl="vennNode1" presStyleIdx="7" presStyleCnt="10" custScaleX="68802" custScaleY="68802" custRadScaleRad="203752" custRadScaleInc="42327">
        <dgm:presLayoutVars>
          <dgm:bulletEnabled val="1"/>
        </dgm:presLayoutVars>
      </dgm:prSet>
      <dgm:spPr/>
      <dgm:t>
        <a:bodyPr/>
        <a:lstStyle/>
        <a:p>
          <a:endParaRPr lang="en-GB"/>
        </a:p>
      </dgm:t>
    </dgm:pt>
    <dgm:pt modelId="{FA3DBB04-5ECC-7F4E-8B62-E35504D93D23}" type="pres">
      <dgm:prSet presAssocID="{7C6E7540-E079-BE4B-B8DF-BC18D7780623}" presName="node" presStyleLbl="vennNode1" presStyleIdx="8" presStyleCnt="10" custScaleX="66387" custScaleY="66387" custRadScaleRad="195935" custRadScaleInc="20831">
        <dgm:presLayoutVars>
          <dgm:bulletEnabled val="1"/>
        </dgm:presLayoutVars>
      </dgm:prSet>
      <dgm:spPr/>
      <dgm:t>
        <a:bodyPr/>
        <a:lstStyle/>
        <a:p>
          <a:endParaRPr lang="fr-FR"/>
        </a:p>
      </dgm:t>
    </dgm:pt>
    <dgm:pt modelId="{EAC8416B-4055-1541-9A00-C1B4E5FA5655}" type="pres">
      <dgm:prSet presAssocID="{B3C6619B-94B9-E647-B9E1-0229C5E53D9E}" presName="node" presStyleLbl="vennNode1" presStyleIdx="9" presStyleCnt="10" custRadScaleRad="95027" custRadScaleInc="11824">
        <dgm:presLayoutVars>
          <dgm:bulletEnabled val="1"/>
        </dgm:presLayoutVars>
      </dgm:prSet>
      <dgm:spPr/>
      <dgm:t>
        <a:bodyPr/>
        <a:lstStyle/>
        <a:p>
          <a:endParaRPr lang="fr-FR"/>
        </a:p>
      </dgm:t>
    </dgm:pt>
  </dgm:ptLst>
  <dgm:cxnLst>
    <dgm:cxn modelId="{A4F493C8-3350-6E45-9587-BA4349EFDC88}" type="presOf" srcId="{B3C6619B-94B9-E647-B9E1-0229C5E53D9E}" destId="{EAC8416B-4055-1541-9A00-C1B4E5FA5655}" srcOrd="0" destOrd="0" presId="urn:microsoft.com/office/officeart/2005/8/layout/radial3"/>
    <dgm:cxn modelId="{A9D9316D-83B2-DB4E-9C4E-CAD64C8A51BE}" srcId="{1E34B75D-B242-4841-B67B-06A00207700E}" destId="{03A96F84-1520-3247-857A-8C87CD954CF1}" srcOrd="0" destOrd="0" parTransId="{5EEC5973-ADFD-2042-8C4A-32A2FD4D3768}" sibTransId="{1A3F4376-C1D9-0D41-AA82-20796347974D}"/>
    <dgm:cxn modelId="{A4A5A982-190B-B94B-B058-F589CC2C843E}" type="presOf" srcId="{3C5A12F9-544A-554B-96CD-9AEE9C7D1880}" destId="{C4992608-F86C-ED46-A0E9-0D522ED26438}" srcOrd="0" destOrd="0" presId="urn:microsoft.com/office/officeart/2005/8/layout/radial3"/>
    <dgm:cxn modelId="{7AA790A7-1BEE-FA41-8795-EEA71D79B79F}" srcId="{1E34B75D-B242-4841-B67B-06A00207700E}" destId="{B3C6619B-94B9-E647-B9E1-0229C5E53D9E}" srcOrd="8" destOrd="0" parTransId="{0C89C8B4-DDF2-6240-A23A-C461851C635F}" sibTransId="{84851C1C-94A0-394F-B28F-2F8B83FC62FD}"/>
    <dgm:cxn modelId="{24D23343-CF41-A84F-99A6-76F2FEED2333}" srcId="{1E34B75D-B242-4841-B67B-06A00207700E}" destId="{26453507-B753-F34E-BC71-F2A162001F81}" srcOrd="5" destOrd="0" parTransId="{39F37120-D693-A34A-B7FC-E14605D31E35}" sibTransId="{CB7F70D0-CA57-DC4F-A642-05B1311CC923}"/>
    <dgm:cxn modelId="{AD19E46D-1003-B94A-8252-80012766C118}" srcId="{1E34B75D-B242-4841-B67B-06A00207700E}" destId="{3C5A12F9-544A-554B-96CD-9AEE9C7D1880}" srcOrd="4" destOrd="0" parTransId="{740CBD73-6AB3-A247-B25E-BB3F6AE5B165}" sibTransId="{C573E8DA-DB2C-5841-A46C-A4D808CFA4EC}"/>
    <dgm:cxn modelId="{F7D18EB7-DCD1-6846-B0FC-B9D6E362DB59}" srcId="{1E34B75D-B242-4841-B67B-06A00207700E}" destId="{59DDA0E2-8E38-B846-B448-AA1500AA24E6}" srcOrd="2" destOrd="0" parTransId="{99E0C8DF-EE05-B74A-823D-EEF0A93D667E}" sibTransId="{6A0FE443-33D7-F248-A92A-4865B38D2323}"/>
    <dgm:cxn modelId="{A80D7012-A06F-2C4A-BEC8-6ECC0D039ADF}" type="presOf" srcId="{0DADA897-2C22-C04C-A73A-67ADE9A6B6F3}" destId="{2107E50F-B468-974C-96F3-F0665DA449B0}" srcOrd="0" destOrd="0" presId="urn:microsoft.com/office/officeart/2005/8/layout/radial3"/>
    <dgm:cxn modelId="{A1DA7FF8-1231-B84E-BA55-2F8F7AE6E4C0}" type="presOf" srcId="{1E34B75D-B242-4841-B67B-06A00207700E}" destId="{529396B3-47EB-2B40-978D-8AE0046E8C9F}" srcOrd="0" destOrd="0" presId="urn:microsoft.com/office/officeart/2005/8/layout/radial3"/>
    <dgm:cxn modelId="{FD5029FD-1E81-EB4A-AC5B-4D69E7E8908F}" type="presOf" srcId="{26453507-B753-F34E-BC71-F2A162001F81}" destId="{48799541-F6F0-DA4B-BCAA-25B0F2E74A32}" srcOrd="0" destOrd="0" presId="urn:microsoft.com/office/officeart/2005/8/layout/radial3"/>
    <dgm:cxn modelId="{095F6F65-F3A8-CE40-94C8-5CF87EEF3977}" type="presOf" srcId="{A07EF5D2-7F34-4C4E-8EC8-F92E69B00844}" destId="{B1C622BB-5623-C646-99C3-DCDB0A024FDF}" srcOrd="0" destOrd="0" presId="urn:microsoft.com/office/officeart/2005/8/layout/radial3"/>
    <dgm:cxn modelId="{CE76B485-6CD4-CE44-9A73-9F6FF318434E}" srcId="{76818A0C-FF1C-1240-8970-024997563198}" destId="{1E34B75D-B242-4841-B67B-06A00207700E}" srcOrd="0" destOrd="0" parTransId="{8A3DAFE3-ADEF-2C4A-A2F1-E639FF96FFEF}" sibTransId="{0AD3BAA5-347F-F245-BEE6-A8D88CFABE99}"/>
    <dgm:cxn modelId="{9D647D2F-EFF0-5745-9F3D-224B91A63A95}" type="presOf" srcId="{76818A0C-FF1C-1240-8970-024997563198}" destId="{F8E2C770-62C3-0F4E-9ED8-B8CD65219053}" srcOrd="0" destOrd="0" presId="urn:microsoft.com/office/officeart/2005/8/layout/radial3"/>
    <dgm:cxn modelId="{A37D3ACF-A10E-9240-BAEA-1F01B0642D8E}" type="presOf" srcId="{50F59A37-17E1-7840-AFDE-01BA701AD4EE}" destId="{39926F22-28A2-134D-9B51-B06D71174C38}" srcOrd="0" destOrd="0" presId="urn:microsoft.com/office/officeart/2005/8/layout/radial3"/>
    <dgm:cxn modelId="{073920AA-8CE1-C84E-AACC-EB86D192B72F}" srcId="{1E34B75D-B242-4841-B67B-06A00207700E}" destId="{7C6E7540-E079-BE4B-B8DF-BC18D7780623}" srcOrd="7" destOrd="0" parTransId="{E3EDC8E5-7631-1843-A464-EE7D06260097}" sibTransId="{DDB6F433-4156-E24B-A0AA-DB26638DB388}"/>
    <dgm:cxn modelId="{ADEAD92B-A4C4-5D4A-BE54-08E78D7E70A3}" type="presOf" srcId="{59DDA0E2-8E38-B846-B448-AA1500AA24E6}" destId="{5837439E-9E9C-8747-AD1A-D841D5F8D5F3}" srcOrd="0" destOrd="0" presId="urn:microsoft.com/office/officeart/2005/8/layout/radial3"/>
    <dgm:cxn modelId="{62461208-0735-EB47-A8BF-63A33EF2C751}" type="presOf" srcId="{03A96F84-1520-3247-857A-8C87CD954CF1}" destId="{B953DB8C-E3C5-7D47-A1B1-90B12FF37055}" srcOrd="0" destOrd="0" presId="urn:microsoft.com/office/officeart/2005/8/layout/radial3"/>
    <dgm:cxn modelId="{D4292607-6945-0C45-BA2B-EFB4A61E46BE}" type="presOf" srcId="{7C6E7540-E079-BE4B-B8DF-BC18D7780623}" destId="{FA3DBB04-5ECC-7F4E-8B62-E35504D93D23}" srcOrd="0" destOrd="0" presId="urn:microsoft.com/office/officeart/2005/8/layout/radial3"/>
    <dgm:cxn modelId="{4CC647D0-F1D3-3049-A929-0C59888141CE}" srcId="{1E34B75D-B242-4841-B67B-06A00207700E}" destId="{50F59A37-17E1-7840-AFDE-01BA701AD4EE}" srcOrd="6" destOrd="0" parTransId="{3426CFCF-87B4-EB4D-811E-21F90F680252}" sibTransId="{ED57F34C-F51D-1646-803A-46F95D03EF0F}"/>
    <dgm:cxn modelId="{0B20977D-E573-7F4B-AC9F-9AEE90C1AD18}" srcId="{1E34B75D-B242-4841-B67B-06A00207700E}" destId="{0DADA897-2C22-C04C-A73A-67ADE9A6B6F3}" srcOrd="1" destOrd="0" parTransId="{6C7AFF83-101B-4E41-8C5B-BEB94BF631BB}" sibTransId="{96AD2464-24AE-A84E-A998-47CE320F0C70}"/>
    <dgm:cxn modelId="{ACA99D95-15D5-734E-BF35-E69BEAC5FE0F}" srcId="{1E34B75D-B242-4841-B67B-06A00207700E}" destId="{A07EF5D2-7F34-4C4E-8EC8-F92E69B00844}" srcOrd="3" destOrd="0" parTransId="{BCB97404-601F-EE4D-9AD4-E0B5B01748DA}" sibTransId="{BB1192FA-85D1-B94B-A3D6-7B538C379DAD}"/>
    <dgm:cxn modelId="{10AA5542-0EB1-9C41-8AD7-B7B30E5A199E}" type="presParOf" srcId="{F8E2C770-62C3-0F4E-9ED8-B8CD65219053}" destId="{72B165A3-137D-5242-A2B9-5D568718FEFA}" srcOrd="0" destOrd="0" presId="urn:microsoft.com/office/officeart/2005/8/layout/radial3"/>
    <dgm:cxn modelId="{B13444D7-F8B8-724D-8EC5-49D4FCB28960}" type="presParOf" srcId="{72B165A3-137D-5242-A2B9-5D568718FEFA}" destId="{529396B3-47EB-2B40-978D-8AE0046E8C9F}" srcOrd="0" destOrd="0" presId="urn:microsoft.com/office/officeart/2005/8/layout/radial3"/>
    <dgm:cxn modelId="{6BF481A8-4895-2543-983E-73EFAD671369}" type="presParOf" srcId="{72B165A3-137D-5242-A2B9-5D568718FEFA}" destId="{B953DB8C-E3C5-7D47-A1B1-90B12FF37055}" srcOrd="1" destOrd="0" presId="urn:microsoft.com/office/officeart/2005/8/layout/radial3"/>
    <dgm:cxn modelId="{76B92B2F-D559-3D41-BD93-23DDA13E4B4B}" type="presParOf" srcId="{72B165A3-137D-5242-A2B9-5D568718FEFA}" destId="{2107E50F-B468-974C-96F3-F0665DA449B0}" srcOrd="2" destOrd="0" presId="urn:microsoft.com/office/officeart/2005/8/layout/radial3"/>
    <dgm:cxn modelId="{33577687-9ED9-8140-B6D6-35AAF9F37CDE}" type="presParOf" srcId="{72B165A3-137D-5242-A2B9-5D568718FEFA}" destId="{5837439E-9E9C-8747-AD1A-D841D5F8D5F3}" srcOrd="3" destOrd="0" presId="urn:microsoft.com/office/officeart/2005/8/layout/radial3"/>
    <dgm:cxn modelId="{306E74D9-5E90-7740-AE0D-45789036CE7C}" type="presParOf" srcId="{72B165A3-137D-5242-A2B9-5D568718FEFA}" destId="{B1C622BB-5623-C646-99C3-DCDB0A024FDF}" srcOrd="4" destOrd="0" presId="urn:microsoft.com/office/officeart/2005/8/layout/radial3"/>
    <dgm:cxn modelId="{2232D5A9-5831-BB44-A948-4939BFD99741}" type="presParOf" srcId="{72B165A3-137D-5242-A2B9-5D568718FEFA}" destId="{C4992608-F86C-ED46-A0E9-0D522ED26438}" srcOrd="5" destOrd="0" presId="urn:microsoft.com/office/officeart/2005/8/layout/radial3"/>
    <dgm:cxn modelId="{D4C4B0C2-4BB7-B440-B55A-33E0C73FD7D2}" type="presParOf" srcId="{72B165A3-137D-5242-A2B9-5D568718FEFA}" destId="{48799541-F6F0-DA4B-BCAA-25B0F2E74A32}" srcOrd="6" destOrd="0" presId="urn:microsoft.com/office/officeart/2005/8/layout/radial3"/>
    <dgm:cxn modelId="{0CDFDCEC-C813-5C4C-96D4-DA87E8CF9209}" type="presParOf" srcId="{72B165A3-137D-5242-A2B9-5D568718FEFA}" destId="{39926F22-28A2-134D-9B51-B06D71174C38}" srcOrd="7" destOrd="0" presId="urn:microsoft.com/office/officeart/2005/8/layout/radial3"/>
    <dgm:cxn modelId="{95246C3E-5548-524B-B77A-10B9E55147F6}" type="presParOf" srcId="{72B165A3-137D-5242-A2B9-5D568718FEFA}" destId="{FA3DBB04-5ECC-7F4E-8B62-E35504D93D23}" srcOrd="8" destOrd="0" presId="urn:microsoft.com/office/officeart/2005/8/layout/radial3"/>
    <dgm:cxn modelId="{519747F2-0906-9345-8C0A-C9B1602E7A92}" type="presParOf" srcId="{72B165A3-137D-5242-A2B9-5D568718FEFA}" destId="{EAC8416B-4055-1541-9A00-C1B4E5FA5655}" srcOrd="9"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396B3-47EB-2B40-978D-8AE0046E8C9F}">
      <dsp:nvSpPr>
        <dsp:cNvPr id="0" name=""/>
        <dsp:cNvSpPr/>
      </dsp:nvSpPr>
      <dsp:spPr>
        <a:xfrm>
          <a:off x="2746802" y="1371337"/>
          <a:ext cx="2931258" cy="293125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smtClean="0"/>
            <a:t>Politique</a:t>
          </a:r>
          <a:r>
            <a:rPr lang="en-GB" sz="3200" kern="1200" baseline="0" dirty="0" smtClean="0"/>
            <a:t> </a:t>
          </a:r>
          <a:r>
            <a:rPr lang="en-GB" sz="3200" kern="1200" baseline="0" dirty="0" err="1" smtClean="0"/>
            <a:t>nationale</a:t>
          </a:r>
          <a:r>
            <a:rPr lang="en-GB" sz="3200" kern="1200" baseline="0" dirty="0" smtClean="0"/>
            <a:t> sur les PDI</a:t>
          </a:r>
          <a:endParaRPr lang="en-GB" sz="3200" kern="1200" dirty="0"/>
        </a:p>
      </dsp:txBody>
      <dsp:txXfrm>
        <a:off x="3176075" y="1800610"/>
        <a:ext cx="2072712" cy="2072712"/>
      </dsp:txXfrm>
    </dsp:sp>
    <dsp:sp modelId="{B953DB8C-E3C5-7D47-A1B1-90B12FF37055}">
      <dsp:nvSpPr>
        <dsp:cNvPr id="0" name=""/>
        <dsp:cNvSpPr/>
      </dsp:nvSpPr>
      <dsp:spPr>
        <a:xfrm>
          <a:off x="3479616" y="21871"/>
          <a:ext cx="1465629" cy="1465629"/>
        </a:xfrm>
        <a:prstGeom prst="ellipse">
          <a:avLst/>
        </a:prstGeom>
        <a:solidFill>
          <a:schemeClr val="accent2">
            <a:alpha val="90000"/>
          </a:schemeClr>
        </a:solidFill>
        <a:ln w="25400" cap="flat" cmpd="sng" algn="ctr">
          <a:no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Authorités</a:t>
          </a:r>
          <a:r>
            <a:rPr lang="en-GB" sz="1200" kern="1200" baseline="0" dirty="0" smtClean="0"/>
            <a:t> </a:t>
          </a:r>
          <a:r>
            <a:rPr lang="en-GB" sz="1200" kern="1200" baseline="0" dirty="0" err="1" smtClean="0"/>
            <a:t>nationales</a:t>
          </a:r>
          <a:r>
            <a:rPr lang="en-GB" sz="1200" kern="1200" baseline="0" dirty="0" smtClean="0"/>
            <a:t> et </a:t>
          </a:r>
          <a:r>
            <a:rPr lang="en-GB" sz="1200" kern="1200" baseline="0" dirty="0" err="1" smtClean="0"/>
            <a:t>provinciales</a:t>
          </a:r>
          <a:endParaRPr lang="en-GB" sz="1200" kern="1200" dirty="0"/>
        </a:p>
      </dsp:txBody>
      <dsp:txXfrm>
        <a:off x="3694252" y="236507"/>
        <a:ext cx="1036357" cy="1036357"/>
      </dsp:txXfrm>
    </dsp:sp>
    <dsp:sp modelId="{2107E50F-B468-974C-96F3-F0665DA449B0}">
      <dsp:nvSpPr>
        <dsp:cNvPr id="0" name=""/>
        <dsp:cNvSpPr/>
      </dsp:nvSpPr>
      <dsp:spPr>
        <a:xfrm>
          <a:off x="4605383" y="352426"/>
          <a:ext cx="1465629" cy="1465629"/>
        </a:xfrm>
        <a:prstGeom prst="ellipse">
          <a:avLst/>
        </a:prstGeom>
        <a:solidFill>
          <a:schemeClr val="accent1">
            <a:alpha val="80000"/>
          </a:schemeClr>
        </a:solidFill>
        <a:ln w="25400" cap="flat" cmpd="sng" algn="ctr">
          <a:no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Parlements</a:t>
          </a:r>
          <a:endParaRPr lang="en-GB" sz="1200" kern="1200" dirty="0"/>
        </a:p>
      </dsp:txBody>
      <dsp:txXfrm>
        <a:off x="4820019" y="567062"/>
        <a:ext cx="1036357" cy="1036357"/>
      </dsp:txXfrm>
    </dsp:sp>
    <dsp:sp modelId="{5837439E-9E9C-8747-AD1A-D841D5F8D5F3}">
      <dsp:nvSpPr>
        <dsp:cNvPr id="0" name=""/>
        <dsp:cNvSpPr/>
      </dsp:nvSpPr>
      <dsp:spPr>
        <a:xfrm>
          <a:off x="5373726" y="1239141"/>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PDI</a:t>
          </a:r>
          <a:r>
            <a:rPr lang="en-GB" sz="1100" kern="1200" baseline="0" dirty="0" smtClean="0"/>
            <a:t> et </a:t>
          </a:r>
          <a:r>
            <a:rPr lang="en-GB" sz="1100" kern="1200" baseline="0" dirty="0" err="1" smtClean="0"/>
            <a:t>autres</a:t>
          </a:r>
          <a:r>
            <a:rPr lang="en-GB" sz="1100" kern="1200" baseline="0" dirty="0" smtClean="0"/>
            <a:t> </a:t>
          </a:r>
          <a:r>
            <a:rPr lang="en-GB" sz="1100" kern="1200" baseline="0" dirty="0" err="1" smtClean="0"/>
            <a:t>personnes</a:t>
          </a:r>
          <a:r>
            <a:rPr lang="en-GB" sz="1100" kern="1200" baseline="0" dirty="0" smtClean="0"/>
            <a:t> </a:t>
          </a:r>
          <a:r>
            <a:rPr lang="en-GB" sz="1100" kern="1200" baseline="0" dirty="0" err="1" smtClean="0"/>
            <a:t>affectées</a:t>
          </a:r>
          <a:r>
            <a:rPr lang="en-GB" sz="1100" kern="1200" baseline="0" dirty="0" smtClean="0"/>
            <a:t> par le </a:t>
          </a:r>
          <a:r>
            <a:rPr lang="en-GB" sz="1100" kern="1200" baseline="0" dirty="0" err="1" smtClean="0"/>
            <a:t>déplacement</a:t>
          </a:r>
          <a:endParaRPr lang="en-GB" sz="1100" kern="1200" dirty="0"/>
        </a:p>
      </dsp:txBody>
      <dsp:txXfrm>
        <a:off x="5588362" y="1453777"/>
        <a:ext cx="1036357" cy="1036357"/>
      </dsp:txXfrm>
    </dsp:sp>
    <dsp:sp modelId="{B1C622BB-5623-C646-99C3-DCDB0A024FDF}">
      <dsp:nvSpPr>
        <dsp:cNvPr id="0" name=""/>
        <dsp:cNvSpPr/>
      </dsp:nvSpPr>
      <dsp:spPr>
        <a:xfrm>
          <a:off x="5540703" y="2400492"/>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Société</a:t>
          </a:r>
          <a:r>
            <a:rPr lang="en-GB" sz="1200" kern="1200" baseline="0" dirty="0" smtClean="0"/>
            <a:t> </a:t>
          </a:r>
          <a:r>
            <a:rPr lang="en-GB" sz="1200" kern="1200" baseline="0" dirty="0" err="1" smtClean="0"/>
            <a:t>civile</a:t>
          </a:r>
          <a:r>
            <a:rPr lang="en-GB" sz="1200" kern="1200" baseline="0" dirty="0" smtClean="0"/>
            <a:t> </a:t>
          </a:r>
          <a:r>
            <a:rPr lang="en-GB" sz="1200" kern="1200" baseline="0" dirty="0" err="1" smtClean="0"/>
            <a:t>nationale</a:t>
          </a:r>
          <a:endParaRPr lang="en-GB" sz="1200" kern="1200" dirty="0"/>
        </a:p>
      </dsp:txBody>
      <dsp:txXfrm>
        <a:off x="5755339" y="2615128"/>
        <a:ext cx="1036357" cy="1036357"/>
      </dsp:txXfrm>
    </dsp:sp>
    <dsp:sp modelId="{C4992608-F86C-ED46-A0E9-0D522ED26438}">
      <dsp:nvSpPr>
        <dsp:cNvPr id="0" name=""/>
        <dsp:cNvSpPr/>
      </dsp:nvSpPr>
      <dsp:spPr>
        <a:xfrm>
          <a:off x="5053300" y="3467756"/>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Société</a:t>
          </a:r>
          <a:r>
            <a:rPr lang="en-GB" sz="1200" kern="1200" baseline="0" dirty="0" smtClean="0"/>
            <a:t> </a:t>
          </a:r>
          <a:r>
            <a:rPr lang="en-GB" sz="1200" kern="1200" baseline="0" dirty="0" err="1" smtClean="0"/>
            <a:t>nationale</a:t>
          </a:r>
          <a:r>
            <a:rPr lang="en-GB" sz="1200" kern="1200" baseline="0" dirty="0" smtClean="0"/>
            <a:t> de la </a:t>
          </a:r>
          <a:r>
            <a:rPr lang="en-GB" sz="1200" kern="1200" baseline="0" dirty="0" err="1" smtClean="0"/>
            <a:t>croix</a:t>
          </a:r>
          <a:r>
            <a:rPr lang="en-GB" sz="1200" kern="1200" baseline="0" dirty="0" smtClean="0"/>
            <a:t> rouge</a:t>
          </a:r>
          <a:endParaRPr lang="en-GB" sz="1200" kern="1200" dirty="0"/>
        </a:p>
      </dsp:txBody>
      <dsp:txXfrm>
        <a:off x="5267936" y="3682392"/>
        <a:ext cx="1036357" cy="1036357"/>
      </dsp:txXfrm>
    </dsp:sp>
    <dsp:sp modelId="{48799541-F6F0-DA4B-BCAA-25B0F2E74A32}">
      <dsp:nvSpPr>
        <dsp:cNvPr id="0" name=""/>
        <dsp:cNvSpPr/>
      </dsp:nvSpPr>
      <dsp:spPr>
        <a:xfrm>
          <a:off x="4066263" y="4102086"/>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Commissions </a:t>
          </a:r>
          <a:r>
            <a:rPr lang="en-GB" sz="1200" kern="1200" dirty="0" err="1" smtClean="0"/>
            <a:t>nationales</a:t>
          </a:r>
          <a:r>
            <a:rPr lang="en-GB" sz="1200" kern="1200" dirty="0" smtClean="0"/>
            <a:t> des DH</a:t>
          </a:r>
          <a:endParaRPr lang="en-GB" sz="1200" kern="1200" dirty="0"/>
        </a:p>
      </dsp:txBody>
      <dsp:txXfrm>
        <a:off x="4280899" y="4316722"/>
        <a:ext cx="1036357" cy="1036357"/>
      </dsp:txXfrm>
    </dsp:sp>
    <dsp:sp modelId="{39926F22-28A2-134D-9B51-B06D71174C38}">
      <dsp:nvSpPr>
        <dsp:cNvPr id="0" name=""/>
        <dsp:cNvSpPr/>
      </dsp:nvSpPr>
      <dsp:spPr>
        <a:xfrm>
          <a:off x="2892970" y="4102086"/>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Institutions</a:t>
          </a:r>
          <a:r>
            <a:rPr lang="en-GB" sz="1200" kern="1200" baseline="0" dirty="0" smtClean="0"/>
            <a:t> de </a:t>
          </a:r>
          <a:r>
            <a:rPr lang="en-GB" sz="1200" kern="1200" baseline="0" dirty="0" err="1" smtClean="0"/>
            <a:t>recherche</a:t>
          </a:r>
          <a:endParaRPr lang="en-GB" sz="1200" kern="1200" dirty="0"/>
        </a:p>
      </dsp:txBody>
      <dsp:txXfrm>
        <a:off x="3107606" y="4316722"/>
        <a:ext cx="1036357" cy="1036357"/>
      </dsp:txXfrm>
    </dsp:sp>
    <dsp:sp modelId="{78A3421C-D426-9B47-8D63-1D564DA59D8A}">
      <dsp:nvSpPr>
        <dsp:cNvPr id="0" name=""/>
        <dsp:cNvSpPr/>
      </dsp:nvSpPr>
      <dsp:spPr>
        <a:xfrm>
          <a:off x="1799880" y="3467756"/>
          <a:ext cx="1677734"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UN, CICR, </a:t>
          </a:r>
          <a:r>
            <a:rPr lang="en-GB" sz="1200" kern="1200" dirty="0" err="1" smtClean="0"/>
            <a:t>société</a:t>
          </a:r>
          <a:r>
            <a:rPr lang="en-GB" sz="1200" kern="1200" dirty="0" smtClean="0"/>
            <a:t> </a:t>
          </a:r>
          <a:r>
            <a:rPr lang="en-GB" sz="1200" kern="1200" dirty="0" err="1" smtClean="0"/>
            <a:t>civile</a:t>
          </a:r>
          <a:r>
            <a:rPr lang="en-GB" sz="1200" kern="1200" dirty="0" smtClean="0"/>
            <a:t> </a:t>
          </a:r>
          <a:r>
            <a:rPr lang="en-GB" sz="1200" kern="1200" dirty="0" err="1" smtClean="0"/>
            <a:t>internationale</a:t>
          </a:r>
          <a:endParaRPr lang="en-GB" sz="1200" kern="1200" dirty="0"/>
        </a:p>
      </dsp:txBody>
      <dsp:txXfrm>
        <a:off x="2045578" y="3682392"/>
        <a:ext cx="1186338" cy="1036357"/>
      </dsp:txXfrm>
    </dsp:sp>
    <dsp:sp modelId="{1C71F771-DFE5-7749-A009-B593FFC97AF0}">
      <dsp:nvSpPr>
        <dsp:cNvPr id="0" name=""/>
        <dsp:cNvSpPr/>
      </dsp:nvSpPr>
      <dsp:spPr>
        <a:xfrm>
          <a:off x="1418530" y="2400492"/>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Rapporteur</a:t>
          </a:r>
          <a:r>
            <a:rPr lang="en-GB" sz="1200" kern="1200" baseline="0" dirty="0" smtClean="0"/>
            <a:t> special sur les droits des PDI des NU</a:t>
          </a:r>
          <a:endParaRPr lang="en-GB" sz="1200" kern="1200" dirty="0"/>
        </a:p>
      </dsp:txBody>
      <dsp:txXfrm>
        <a:off x="1633166" y="2615128"/>
        <a:ext cx="1036357" cy="1036357"/>
      </dsp:txXfrm>
    </dsp:sp>
    <dsp:sp modelId="{FA3DBB04-5ECC-7F4E-8B62-E35504D93D23}">
      <dsp:nvSpPr>
        <dsp:cNvPr id="0" name=""/>
        <dsp:cNvSpPr/>
      </dsp:nvSpPr>
      <dsp:spPr>
        <a:xfrm>
          <a:off x="1585507" y="1239141"/>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Donateurs</a:t>
          </a:r>
          <a:endParaRPr lang="en-GB" sz="1200" kern="1200" dirty="0"/>
        </a:p>
      </dsp:txBody>
      <dsp:txXfrm>
        <a:off x="1800143" y="1453777"/>
        <a:ext cx="1036357" cy="1036357"/>
      </dsp:txXfrm>
    </dsp:sp>
    <dsp:sp modelId="{EAC8416B-4055-1541-9A00-C1B4E5FA5655}">
      <dsp:nvSpPr>
        <dsp:cNvPr id="0" name=""/>
        <dsp:cNvSpPr/>
      </dsp:nvSpPr>
      <dsp:spPr>
        <a:xfrm>
          <a:off x="2353850" y="352426"/>
          <a:ext cx="1465629" cy="146562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Organisation </a:t>
          </a:r>
          <a:r>
            <a:rPr lang="en-GB" sz="1200" kern="1200" dirty="0" err="1" smtClean="0"/>
            <a:t>régionale</a:t>
          </a:r>
          <a:endParaRPr lang="en-GB" sz="1200" kern="1200" dirty="0"/>
        </a:p>
      </dsp:txBody>
      <dsp:txXfrm>
        <a:off x="2568486" y="567062"/>
        <a:ext cx="1036357" cy="1036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396B3-47EB-2B40-978D-8AE0046E8C9F}">
      <dsp:nvSpPr>
        <dsp:cNvPr id="0" name=""/>
        <dsp:cNvSpPr/>
      </dsp:nvSpPr>
      <dsp:spPr>
        <a:xfrm>
          <a:off x="2286908" y="1910760"/>
          <a:ext cx="3817004" cy="1767718"/>
        </a:xfrm>
        <a:prstGeom prst="ellipse">
          <a:avLst/>
        </a:prstGeom>
        <a:solidFill>
          <a:schemeClr val="accent1">
            <a:lumMod val="5000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err="1" smtClean="0"/>
            <a:t>Agence</a:t>
          </a:r>
          <a:r>
            <a:rPr lang="en-GB" sz="2300" kern="1200" baseline="0" dirty="0" smtClean="0"/>
            <a:t> </a:t>
          </a:r>
          <a:r>
            <a:rPr lang="en-GB" sz="2300" kern="1200" baseline="0" dirty="0" err="1" smtClean="0"/>
            <a:t>gouvernementale</a:t>
          </a:r>
          <a:endParaRPr lang="en-GB" sz="2300" kern="1200" dirty="0"/>
        </a:p>
      </dsp:txBody>
      <dsp:txXfrm>
        <a:off x="2845895" y="2169636"/>
        <a:ext cx="2699030" cy="1249966"/>
      </dsp:txXfrm>
    </dsp:sp>
    <dsp:sp modelId="{B953DB8C-E3C5-7D47-A1B1-90B12FF37055}">
      <dsp:nvSpPr>
        <dsp:cNvPr id="0" name=""/>
        <dsp:cNvSpPr/>
      </dsp:nvSpPr>
      <dsp:spPr>
        <a:xfrm>
          <a:off x="3329070" y="466087"/>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Organisation</a:t>
          </a:r>
          <a:r>
            <a:rPr lang="en-GB" sz="1100" kern="1200" baseline="0" dirty="0" smtClean="0"/>
            <a:t> </a:t>
          </a:r>
          <a:r>
            <a:rPr lang="en-GB" sz="1100" kern="1200" baseline="0" dirty="0" err="1" smtClean="0"/>
            <a:t>internationales</a:t>
          </a:r>
          <a:endParaRPr lang="en-GB" sz="1100" kern="1200" dirty="0"/>
        </a:p>
      </dsp:txBody>
      <dsp:txXfrm>
        <a:off x="3556083" y="693100"/>
        <a:ext cx="1096114" cy="1096114"/>
      </dsp:txXfrm>
    </dsp:sp>
    <dsp:sp modelId="{2107E50F-B468-974C-96F3-F0665DA449B0}">
      <dsp:nvSpPr>
        <dsp:cNvPr id="0" name=""/>
        <dsp:cNvSpPr/>
      </dsp:nvSpPr>
      <dsp:spPr>
        <a:xfrm>
          <a:off x="4697198" y="682118"/>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err="1" smtClean="0"/>
            <a:t>Personnes</a:t>
          </a:r>
          <a:r>
            <a:rPr lang="en-GB" sz="1100" kern="1200" baseline="0" dirty="0" smtClean="0"/>
            <a:t> </a:t>
          </a:r>
          <a:r>
            <a:rPr lang="en-GB" sz="1100" kern="1200" baseline="0" dirty="0" err="1" smtClean="0"/>
            <a:t>affectées</a:t>
          </a:r>
          <a:r>
            <a:rPr lang="en-GB" sz="1100" kern="1200" baseline="0" dirty="0" smtClean="0"/>
            <a:t> par le </a:t>
          </a:r>
          <a:r>
            <a:rPr lang="en-GB" sz="1100" kern="1200" baseline="0" dirty="0" err="1" smtClean="0"/>
            <a:t>déplacement</a:t>
          </a:r>
          <a:endParaRPr lang="en-GB" sz="1100" kern="1200" dirty="0"/>
        </a:p>
      </dsp:txBody>
      <dsp:txXfrm>
        <a:off x="4924211" y="909131"/>
        <a:ext cx="1096114" cy="1096114"/>
      </dsp:txXfrm>
    </dsp:sp>
    <dsp:sp modelId="{5837439E-9E9C-8747-AD1A-D841D5F8D5F3}">
      <dsp:nvSpPr>
        <dsp:cNvPr id="0" name=""/>
        <dsp:cNvSpPr/>
      </dsp:nvSpPr>
      <dsp:spPr>
        <a:xfrm>
          <a:off x="5849349" y="1224136"/>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err="1" smtClean="0"/>
            <a:t>Gouvernement</a:t>
          </a:r>
          <a:endParaRPr lang="en-GB" sz="1100" kern="1200" dirty="0"/>
        </a:p>
      </dsp:txBody>
      <dsp:txXfrm>
        <a:off x="6076362" y="1451149"/>
        <a:ext cx="1096114" cy="1096114"/>
      </dsp:txXfrm>
    </dsp:sp>
    <dsp:sp modelId="{B1C622BB-5623-C646-99C3-DCDB0A024FDF}">
      <dsp:nvSpPr>
        <dsp:cNvPr id="0" name=""/>
        <dsp:cNvSpPr/>
      </dsp:nvSpPr>
      <dsp:spPr>
        <a:xfrm>
          <a:off x="6213306" y="2592279"/>
          <a:ext cx="1618222"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Autres</a:t>
          </a:r>
          <a:r>
            <a:rPr lang="en-GB" sz="1200" kern="1200" dirty="0" smtClean="0"/>
            <a:t> </a:t>
          </a:r>
          <a:r>
            <a:rPr lang="en-GB" sz="1200" kern="1200" dirty="0" err="1" smtClean="0"/>
            <a:t>membres</a:t>
          </a:r>
          <a:r>
            <a:rPr lang="en-GB" sz="1200" kern="1200" dirty="0" smtClean="0"/>
            <a:t> du </a:t>
          </a:r>
          <a:r>
            <a:rPr lang="en-GB" sz="1200" kern="1200" dirty="0" err="1" smtClean="0"/>
            <a:t>gouvernement</a:t>
          </a:r>
          <a:endParaRPr lang="en-GB" sz="1200" kern="1200" dirty="0"/>
        </a:p>
      </dsp:txBody>
      <dsp:txXfrm>
        <a:off x="6450289" y="2819292"/>
        <a:ext cx="1144256" cy="1096114"/>
      </dsp:txXfrm>
    </dsp:sp>
    <dsp:sp modelId="{C4992608-F86C-ED46-A0E9-0D522ED26438}">
      <dsp:nvSpPr>
        <dsp:cNvPr id="0" name=""/>
        <dsp:cNvSpPr/>
      </dsp:nvSpPr>
      <dsp:spPr>
        <a:xfrm>
          <a:off x="5167217" y="3096343"/>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Société</a:t>
          </a:r>
          <a:r>
            <a:rPr lang="en-GB" sz="1200" kern="1200" baseline="0" dirty="0" smtClean="0"/>
            <a:t> </a:t>
          </a:r>
          <a:r>
            <a:rPr lang="en-GB" sz="1200" kern="1200" baseline="0" dirty="0" err="1" smtClean="0"/>
            <a:t>civile</a:t>
          </a:r>
          <a:endParaRPr lang="en-GB" sz="1200" kern="1200" dirty="0"/>
        </a:p>
      </dsp:txBody>
      <dsp:txXfrm>
        <a:off x="5394230" y="3323356"/>
        <a:ext cx="1096114" cy="1096114"/>
      </dsp:txXfrm>
    </dsp:sp>
    <dsp:sp modelId="{48799541-F6F0-DA4B-BCAA-25B0F2E74A32}">
      <dsp:nvSpPr>
        <dsp:cNvPr id="0" name=""/>
        <dsp:cNvSpPr/>
      </dsp:nvSpPr>
      <dsp:spPr>
        <a:xfrm>
          <a:off x="3871078" y="3600393"/>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PDI</a:t>
          </a:r>
          <a:endParaRPr lang="en-GB" sz="1200" kern="1200" dirty="0"/>
        </a:p>
      </dsp:txBody>
      <dsp:txXfrm>
        <a:off x="4098091" y="3827406"/>
        <a:ext cx="1096114" cy="1096114"/>
      </dsp:txXfrm>
    </dsp:sp>
    <dsp:sp modelId="{39926F22-28A2-134D-9B51-B06D71174C38}">
      <dsp:nvSpPr>
        <dsp:cNvPr id="0" name=""/>
        <dsp:cNvSpPr/>
      </dsp:nvSpPr>
      <dsp:spPr>
        <a:xfrm>
          <a:off x="2430918" y="3384381"/>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Organisation</a:t>
          </a:r>
          <a:r>
            <a:rPr lang="en-GB" sz="1200" kern="1200" baseline="0" dirty="0" smtClean="0"/>
            <a:t> </a:t>
          </a:r>
          <a:r>
            <a:rPr lang="en-GB" sz="1200" kern="1200" baseline="0" dirty="0" err="1" smtClean="0"/>
            <a:t>nationale</a:t>
          </a:r>
          <a:r>
            <a:rPr lang="en-GB" sz="1200" kern="1200" baseline="0" dirty="0" smtClean="0"/>
            <a:t> de DDH</a:t>
          </a:r>
          <a:endParaRPr lang="en-GB" sz="1200" kern="1200" dirty="0"/>
        </a:p>
      </dsp:txBody>
      <dsp:txXfrm>
        <a:off x="2657931" y="3611394"/>
        <a:ext cx="1096114" cy="1096114"/>
      </dsp:txXfrm>
    </dsp:sp>
    <dsp:sp modelId="{78A3421C-D426-9B47-8D63-1D564DA59D8A}">
      <dsp:nvSpPr>
        <dsp:cNvPr id="0" name=""/>
        <dsp:cNvSpPr/>
      </dsp:nvSpPr>
      <dsp:spPr>
        <a:xfrm>
          <a:off x="1206790" y="3168355"/>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Centres de </a:t>
          </a:r>
          <a:r>
            <a:rPr lang="en-GB" sz="1200" kern="1200" dirty="0" err="1" smtClean="0"/>
            <a:t>recherche</a:t>
          </a:r>
          <a:endParaRPr lang="en-GB" sz="1200" kern="1200" dirty="0"/>
        </a:p>
      </dsp:txBody>
      <dsp:txXfrm>
        <a:off x="1433803" y="3395368"/>
        <a:ext cx="1096114" cy="1096114"/>
      </dsp:txXfrm>
    </dsp:sp>
    <dsp:sp modelId="{FA3DBB04-5ECC-7F4E-8B62-E35504D93D23}">
      <dsp:nvSpPr>
        <dsp:cNvPr id="0" name=""/>
        <dsp:cNvSpPr/>
      </dsp:nvSpPr>
      <dsp:spPr>
        <a:xfrm>
          <a:off x="846759" y="1152123"/>
          <a:ext cx="1550140" cy="1550140"/>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Donateurs</a:t>
          </a:r>
          <a:endParaRPr lang="en-GB" sz="1200" kern="1200" dirty="0"/>
        </a:p>
      </dsp:txBody>
      <dsp:txXfrm>
        <a:off x="1073772" y="1379136"/>
        <a:ext cx="1096114" cy="1096114"/>
      </dsp:txXfrm>
    </dsp:sp>
    <dsp:sp modelId="{EAC8416B-4055-1541-9A00-C1B4E5FA5655}">
      <dsp:nvSpPr>
        <dsp:cNvPr id="0" name=""/>
        <dsp:cNvSpPr/>
      </dsp:nvSpPr>
      <dsp:spPr>
        <a:xfrm>
          <a:off x="1962665" y="682109"/>
          <a:ext cx="1550140" cy="1550140"/>
        </a:xfrm>
        <a:prstGeom prst="ellipse">
          <a:avLst/>
        </a:prstGeom>
        <a:solidFill>
          <a:schemeClr val="accent1">
            <a:hueOff val="0"/>
            <a:satOff val="0"/>
            <a:lumOff val="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Organisation</a:t>
          </a:r>
          <a:r>
            <a:rPr lang="en-GB" sz="1200" kern="1200" baseline="0" dirty="0" smtClean="0"/>
            <a:t> </a:t>
          </a:r>
          <a:r>
            <a:rPr lang="en-GB" sz="1200" kern="1200" baseline="0" dirty="0" err="1" smtClean="0"/>
            <a:t>régionale</a:t>
          </a:r>
          <a:endParaRPr lang="en-GB" sz="1200" kern="1200" dirty="0"/>
        </a:p>
      </dsp:txBody>
      <dsp:txXfrm>
        <a:off x="2189678" y="909122"/>
        <a:ext cx="1096114" cy="10961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396B3-47EB-2B40-978D-8AE0046E8C9F}">
      <dsp:nvSpPr>
        <dsp:cNvPr id="0" name=""/>
        <dsp:cNvSpPr/>
      </dsp:nvSpPr>
      <dsp:spPr>
        <a:xfrm>
          <a:off x="3384376" y="1656186"/>
          <a:ext cx="1818594" cy="1737661"/>
        </a:xfrm>
        <a:prstGeom prst="ellipse">
          <a:avLst/>
        </a:prstGeom>
        <a:solidFill>
          <a:schemeClr val="accent1">
            <a:lumMod val="5000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err="1" smtClean="0"/>
            <a:t>Agence</a:t>
          </a:r>
          <a:r>
            <a:rPr lang="en-GB" sz="2400" kern="1200" baseline="0" dirty="0" smtClean="0"/>
            <a:t> lead</a:t>
          </a:r>
          <a:endParaRPr lang="en-GB" sz="2400" kern="1200" dirty="0"/>
        </a:p>
      </dsp:txBody>
      <dsp:txXfrm>
        <a:off x="3650703" y="1910661"/>
        <a:ext cx="1285940" cy="1228711"/>
      </dsp:txXfrm>
    </dsp:sp>
    <dsp:sp modelId="{B953DB8C-E3C5-7D47-A1B1-90B12FF37055}">
      <dsp:nvSpPr>
        <dsp:cNvPr id="0" name=""/>
        <dsp:cNvSpPr/>
      </dsp:nvSpPr>
      <dsp:spPr>
        <a:xfrm>
          <a:off x="5184565" y="720079"/>
          <a:ext cx="1384878" cy="138487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D</a:t>
          </a:r>
          <a:endParaRPr lang="en-GB" sz="3600" kern="1200" dirty="0"/>
        </a:p>
      </dsp:txBody>
      <dsp:txXfrm>
        <a:off x="5387376" y="922890"/>
        <a:ext cx="979256" cy="979256"/>
      </dsp:txXfrm>
    </dsp:sp>
    <dsp:sp modelId="{2107E50F-B468-974C-96F3-F0665DA449B0}">
      <dsp:nvSpPr>
        <dsp:cNvPr id="0" name=""/>
        <dsp:cNvSpPr/>
      </dsp:nvSpPr>
      <dsp:spPr>
        <a:xfrm>
          <a:off x="7361456" y="1296143"/>
          <a:ext cx="1063406" cy="1063406"/>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F</a:t>
          </a:r>
          <a:endParaRPr lang="en-GB" sz="3600" kern="1200" dirty="0"/>
        </a:p>
      </dsp:txBody>
      <dsp:txXfrm>
        <a:off x="7517188" y="1451875"/>
        <a:ext cx="751942" cy="751942"/>
      </dsp:txXfrm>
    </dsp:sp>
    <dsp:sp modelId="{5837439E-9E9C-8747-AD1A-D841D5F8D5F3}">
      <dsp:nvSpPr>
        <dsp:cNvPr id="0" name=""/>
        <dsp:cNvSpPr/>
      </dsp:nvSpPr>
      <dsp:spPr>
        <a:xfrm>
          <a:off x="7200807" y="3151603"/>
          <a:ext cx="808824" cy="808824"/>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Z</a:t>
          </a:r>
          <a:endParaRPr lang="en-GB" sz="3600" kern="1200" dirty="0"/>
        </a:p>
      </dsp:txBody>
      <dsp:txXfrm>
        <a:off x="7319257" y="3270053"/>
        <a:ext cx="571924" cy="571924"/>
      </dsp:txXfrm>
    </dsp:sp>
    <dsp:sp modelId="{B1C622BB-5623-C646-99C3-DCDB0A024FDF}">
      <dsp:nvSpPr>
        <dsp:cNvPr id="0" name=""/>
        <dsp:cNvSpPr/>
      </dsp:nvSpPr>
      <dsp:spPr>
        <a:xfrm>
          <a:off x="4859741" y="3024333"/>
          <a:ext cx="1384878" cy="138487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E</a:t>
          </a:r>
          <a:endParaRPr lang="en-GB" sz="3600" kern="1200" dirty="0"/>
        </a:p>
      </dsp:txBody>
      <dsp:txXfrm>
        <a:off x="5062552" y="3227144"/>
        <a:ext cx="979256" cy="979256"/>
      </dsp:txXfrm>
    </dsp:sp>
    <dsp:sp modelId="{C4992608-F86C-ED46-A0E9-0D522ED26438}">
      <dsp:nvSpPr>
        <dsp:cNvPr id="0" name=""/>
        <dsp:cNvSpPr/>
      </dsp:nvSpPr>
      <dsp:spPr>
        <a:xfrm>
          <a:off x="3220282" y="3545105"/>
          <a:ext cx="1063406" cy="1063406"/>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C</a:t>
          </a:r>
          <a:endParaRPr lang="en-GB" sz="3600" kern="1200" dirty="0"/>
        </a:p>
      </dsp:txBody>
      <dsp:txXfrm>
        <a:off x="3376014" y="3700837"/>
        <a:ext cx="751942" cy="751942"/>
      </dsp:txXfrm>
    </dsp:sp>
    <dsp:sp modelId="{48799541-F6F0-DA4B-BCAA-25B0F2E74A32}">
      <dsp:nvSpPr>
        <dsp:cNvPr id="0" name=""/>
        <dsp:cNvSpPr/>
      </dsp:nvSpPr>
      <dsp:spPr>
        <a:xfrm>
          <a:off x="1763390" y="2376269"/>
          <a:ext cx="1384878" cy="138487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A</a:t>
          </a:r>
          <a:endParaRPr lang="en-GB" sz="3600" kern="1200" dirty="0"/>
        </a:p>
      </dsp:txBody>
      <dsp:txXfrm>
        <a:off x="1966201" y="2579080"/>
        <a:ext cx="979256" cy="979256"/>
      </dsp:txXfrm>
    </dsp:sp>
    <dsp:sp modelId="{39926F22-28A2-134D-9B51-B06D71174C38}">
      <dsp:nvSpPr>
        <dsp:cNvPr id="0" name=""/>
        <dsp:cNvSpPr/>
      </dsp:nvSpPr>
      <dsp:spPr>
        <a:xfrm>
          <a:off x="144015" y="2880328"/>
          <a:ext cx="952823" cy="952823"/>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X</a:t>
          </a:r>
          <a:endParaRPr lang="en-GB" sz="3600" kern="1200" dirty="0"/>
        </a:p>
      </dsp:txBody>
      <dsp:txXfrm>
        <a:off x="283553" y="3019866"/>
        <a:ext cx="673747" cy="673747"/>
      </dsp:txXfrm>
    </dsp:sp>
    <dsp:sp modelId="{FA3DBB04-5ECC-7F4E-8B62-E35504D93D23}">
      <dsp:nvSpPr>
        <dsp:cNvPr id="0" name=""/>
        <dsp:cNvSpPr/>
      </dsp:nvSpPr>
      <dsp:spPr>
        <a:xfrm>
          <a:off x="386088" y="952836"/>
          <a:ext cx="919379" cy="91937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Y</a:t>
          </a:r>
          <a:endParaRPr lang="en-GB" sz="3600" kern="1200" dirty="0"/>
        </a:p>
      </dsp:txBody>
      <dsp:txXfrm>
        <a:off x="520728" y="1087476"/>
        <a:ext cx="650099" cy="650099"/>
      </dsp:txXfrm>
    </dsp:sp>
    <dsp:sp modelId="{EAC8416B-4055-1541-9A00-C1B4E5FA5655}">
      <dsp:nvSpPr>
        <dsp:cNvPr id="0" name=""/>
        <dsp:cNvSpPr/>
      </dsp:nvSpPr>
      <dsp:spPr>
        <a:xfrm>
          <a:off x="2520285" y="432047"/>
          <a:ext cx="1384878" cy="138487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B</a:t>
          </a:r>
          <a:endParaRPr lang="en-GB" sz="3600" kern="1200" dirty="0"/>
        </a:p>
      </dsp:txBody>
      <dsp:txXfrm>
        <a:off x="2723096" y="634858"/>
        <a:ext cx="979256" cy="97925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2255FE-7C72-444E-A121-40E0F97E5A9F}" type="slidenum">
              <a:rPr lang="en-GB"/>
              <a:pPr>
                <a:defRPr/>
              </a:pPr>
              <a:t>‹N°›</a:t>
            </a:fld>
            <a:endParaRPr lang="en-GB"/>
          </a:p>
        </p:txBody>
      </p:sp>
    </p:spTree>
    <p:extLst>
      <p:ext uri="{BB962C8B-B14F-4D97-AF65-F5344CB8AC3E}">
        <p14:creationId xmlns:p14="http://schemas.microsoft.com/office/powerpoint/2010/main" val="929877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071851-DCB3-614D-976F-C0A71FEC46E3}" type="slidenum">
              <a:rPr lang="it-IT"/>
              <a:pPr>
                <a:defRPr/>
              </a:pPr>
              <a:t>‹N°›</a:t>
            </a:fld>
            <a:endParaRPr lang="it-IT"/>
          </a:p>
        </p:txBody>
      </p:sp>
    </p:spTree>
    <p:extLst>
      <p:ext uri="{BB962C8B-B14F-4D97-AF65-F5344CB8AC3E}">
        <p14:creationId xmlns:p14="http://schemas.microsoft.com/office/powerpoint/2010/main" val="579051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a:lnSpc>
                <a:spcPct val="107000"/>
              </a:lnSpc>
              <a:spcAft>
                <a:spcPts val="800"/>
              </a:spcAft>
            </a:pPr>
            <a:endParaRPr lang="fr-FR" altLang="ja-JP" sz="1100" dirty="0">
              <a:latin typeface="Calibri"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1777861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dirty="0" err="1" smtClean="0">
                <a:latin typeface="Arial" charset="0"/>
              </a:rPr>
              <a:t>Une</a:t>
            </a:r>
            <a:r>
              <a:rPr lang="en-GB" dirty="0" smtClean="0">
                <a:latin typeface="Arial" charset="0"/>
              </a:rPr>
              <a:t> </a:t>
            </a:r>
            <a:r>
              <a:rPr lang="en-GB" dirty="0" err="1" smtClean="0">
                <a:latin typeface="Arial" charset="0"/>
              </a:rPr>
              <a:t>fois</a:t>
            </a:r>
            <a:r>
              <a:rPr lang="en-GB" dirty="0" smtClean="0">
                <a:latin typeface="Arial" charset="0"/>
              </a:rPr>
              <a:t> que la question de</a:t>
            </a:r>
            <a:r>
              <a:rPr lang="en-GB" baseline="0" dirty="0" smtClean="0">
                <a:latin typeface="Arial" charset="0"/>
              </a:rPr>
              <a:t> qui </a:t>
            </a:r>
            <a:r>
              <a:rPr lang="en-GB" baseline="0" dirty="0" err="1" smtClean="0">
                <a:latin typeface="Arial" charset="0"/>
              </a:rPr>
              <a:t>doit</a:t>
            </a:r>
            <a:r>
              <a:rPr lang="en-GB" baseline="0" dirty="0" smtClean="0">
                <a:latin typeface="Arial" charset="0"/>
              </a:rPr>
              <a:t> </a:t>
            </a:r>
            <a:r>
              <a:rPr lang="en-GB" baseline="0" dirty="0" err="1" smtClean="0">
                <a:latin typeface="Arial" charset="0"/>
              </a:rPr>
              <a:t>être</a:t>
            </a:r>
            <a:r>
              <a:rPr lang="en-GB" baseline="0" dirty="0" smtClean="0">
                <a:latin typeface="Arial" charset="0"/>
              </a:rPr>
              <a:t> </a:t>
            </a:r>
            <a:r>
              <a:rPr lang="en-GB" baseline="0" dirty="0" err="1" smtClean="0">
                <a:latin typeface="Arial" charset="0"/>
              </a:rPr>
              <a:t>impliqué</a:t>
            </a:r>
            <a:r>
              <a:rPr lang="en-GB" baseline="0" dirty="0" smtClean="0">
                <a:latin typeface="Arial" charset="0"/>
              </a:rPr>
              <a:t> </a:t>
            </a:r>
            <a:r>
              <a:rPr lang="en-GB" baseline="0" dirty="0" err="1" smtClean="0">
                <a:latin typeface="Arial" charset="0"/>
              </a:rPr>
              <a:t>est</a:t>
            </a:r>
            <a:r>
              <a:rPr lang="en-GB" baseline="0" dirty="0" smtClean="0">
                <a:latin typeface="Arial" charset="0"/>
              </a:rPr>
              <a:t> </a:t>
            </a:r>
            <a:r>
              <a:rPr lang="en-GB" baseline="0" dirty="0" err="1" smtClean="0">
                <a:latin typeface="Arial" charset="0"/>
              </a:rPr>
              <a:t>résolue</a:t>
            </a:r>
            <a:r>
              <a:rPr lang="en-GB" baseline="0" dirty="0" smtClean="0">
                <a:latin typeface="Arial" charset="0"/>
              </a:rPr>
              <a:t>, la </a:t>
            </a:r>
            <a:r>
              <a:rPr lang="en-GB" baseline="0" dirty="0" err="1" smtClean="0">
                <a:latin typeface="Arial" charset="0"/>
              </a:rPr>
              <a:t>prochaine</a:t>
            </a:r>
            <a:r>
              <a:rPr lang="en-GB" baseline="0" dirty="0" smtClean="0">
                <a:latin typeface="Arial" charset="0"/>
              </a:rPr>
              <a:t> question </a:t>
            </a:r>
            <a:r>
              <a:rPr lang="en-GB" baseline="0" dirty="0" err="1" smtClean="0">
                <a:latin typeface="Arial" charset="0"/>
              </a:rPr>
              <a:t>est</a:t>
            </a:r>
            <a:r>
              <a:rPr lang="en-GB" baseline="0" dirty="0" smtClean="0">
                <a:latin typeface="Arial" charset="0"/>
              </a:rPr>
              <a:t> comment.</a:t>
            </a:r>
            <a:endParaRPr lang="en-GB" dirty="0" smtClean="0">
              <a:latin typeface="Arial" charset="0"/>
            </a:endParaRPr>
          </a:p>
          <a:p>
            <a:endParaRPr lang="en-GB" dirty="0" smtClean="0">
              <a:latin typeface="Arial" charset="0"/>
            </a:endParaRPr>
          </a:p>
          <a:p>
            <a:r>
              <a:rPr lang="en-GB" dirty="0" err="1" smtClean="0">
                <a:latin typeface="Arial" charset="0"/>
              </a:rPr>
              <a:t>Certaines</a:t>
            </a:r>
            <a:r>
              <a:rPr lang="en-GB" dirty="0" smtClean="0">
                <a:latin typeface="Arial" charset="0"/>
              </a:rPr>
              <a:t> parties </a:t>
            </a:r>
            <a:r>
              <a:rPr lang="en-GB" dirty="0" err="1" smtClean="0">
                <a:latin typeface="Arial" charset="0"/>
              </a:rPr>
              <a:t>prenantes</a:t>
            </a:r>
            <a:r>
              <a:rPr lang="en-GB" dirty="0" smtClean="0">
                <a:latin typeface="Arial" charset="0"/>
              </a:rPr>
              <a:t> </a:t>
            </a:r>
            <a:r>
              <a:rPr lang="en-GB" dirty="0" err="1" smtClean="0">
                <a:latin typeface="Arial" charset="0"/>
              </a:rPr>
              <a:t>seront</a:t>
            </a:r>
            <a:r>
              <a:rPr lang="en-GB" dirty="0" smtClean="0">
                <a:latin typeface="Arial" charset="0"/>
              </a:rPr>
              <a:t> </a:t>
            </a:r>
            <a:r>
              <a:rPr lang="en-GB" dirty="0" err="1" smtClean="0">
                <a:latin typeface="Arial" charset="0"/>
              </a:rPr>
              <a:t>impliquées</a:t>
            </a:r>
            <a:r>
              <a:rPr lang="en-GB" baseline="0" dirty="0" smtClean="0">
                <a:latin typeface="Arial" charset="0"/>
              </a:rPr>
              <a:t> </a:t>
            </a:r>
            <a:r>
              <a:rPr lang="en-GB" baseline="0" dirty="0" err="1" smtClean="0">
                <a:latin typeface="Arial" charset="0"/>
              </a:rPr>
              <a:t>directement</a:t>
            </a:r>
            <a:r>
              <a:rPr lang="en-GB" baseline="0" dirty="0" smtClean="0">
                <a:latin typeface="Arial" charset="0"/>
              </a:rPr>
              <a:t> </a:t>
            </a:r>
            <a:r>
              <a:rPr lang="en-GB" baseline="0" dirty="0" err="1" smtClean="0">
                <a:latin typeface="Arial" charset="0"/>
              </a:rPr>
              <a:t>dans</a:t>
            </a:r>
            <a:r>
              <a:rPr lang="en-GB" baseline="0" dirty="0" smtClean="0">
                <a:latin typeface="Arial" charset="0"/>
              </a:rPr>
              <a:t> la </a:t>
            </a:r>
            <a:r>
              <a:rPr lang="en-GB" baseline="0" dirty="0" err="1" smtClean="0">
                <a:latin typeface="Arial" charset="0"/>
              </a:rPr>
              <a:t>rédaction</a:t>
            </a:r>
            <a:r>
              <a:rPr lang="en-GB" baseline="0" dirty="0" smtClean="0">
                <a:latin typeface="Arial" charset="0"/>
              </a:rPr>
              <a:t> de </a:t>
            </a:r>
            <a:r>
              <a:rPr lang="en-GB" baseline="0" dirty="0" err="1" smtClean="0">
                <a:latin typeface="Arial" charset="0"/>
              </a:rPr>
              <a:t>l’instrument</a:t>
            </a:r>
            <a:r>
              <a:rPr lang="en-GB" baseline="0" dirty="0" smtClean="0">
                <a:latin typeface="Arial" charset="0"/>
              </a:rPr>
              <a:t> sous la direction de </a:t>
            </a:r>
            <a:r>
              <a:rPr lang="en-GB" baseline="0" dirty="0" err="1" smtClean="0">
                <a:latin typeface="Arial" charset="0"/>
              </a:rPr>
              <a:t>l’agence</a:t>
            </a:r>
            <a:r>
              <a:rPr lang="en-GB" baseline="0" dirty="0" smtClean="0">
                <a:latin typeface="Arial" charset="0"/>
              </a:rPr>
              <a:t> lead. </a:t>
            </a:r>
            <a:r>
              <a:rPr lang="en-GB" baseline="0" dirty="0" err="1" smtClean="0">
                <a:latin typeface="Arial" charset="0"/>
              </a:rPr>
              <a:t>D’autres</a:t>
            </a:r>
            <a:r>
              <a:rPr lang="en-GB" baseline="0" dirty="0" smtClean="0">
                <a:latin typeface="Arial" charset="0"/>
              </a:rPr>
              <a:t> </a:t>
            </a:r>
            <a:r>
              <a:rPr lang="en-GB" baseline="0" dirty="0" err="1" smtClean="0">
                <a:latin typeface="Arial" charset="0"/>
              </a:rPr>
              <a:t>prendront</a:t>
            </a:r>
            <a:r>
              <a:rPr lang="en-GB" baseline="0" dirty="0" smtClean="0">
                <a:latin typeface="Arial" charset="0"/>
              </a:rPr>
              <a:t> un </a:t>
            </a:r>
            <a:r>
              <a:rPr lang="en-GB" baseline="0" dirty="0" err="1" smtClean="0">
                <a:latin typeface="Arial" charset="0"/>
              </a:rPr>
              <a:t>rôle</a:t>
            </a:r>
            <a:r>
              <a:rPr lang="en-GB" baseline="0" dirty="0" smtClean="0">
                <a:latin typeface="Arial" charset="0"/>
              </a:rPr>
              <a:t> </a:t>
            </a:r>
            <a:r>
              <a:rPr lang="en-GB" baseline="0" dirty="0" err="1" smtClean="0">
                <a:latin typeface="Arial" charset="0"/>
              </a:rPr>
              <a:t>moins</a:t>
            </a:r>
            <a:r>
              <a:rPr lang="en-GB" baseline="0" dirty="0" smtClean="0">
                <a:latin typeface="Arial" charset="0"/>
              </a:rPr>
              <a:t> central, </a:t>
            </a:r>
            <a:r>
              <a:rPr lang="en-GB" baseline="0" dirty="0" err="1" smtClean="0">
                <a:latin typeface="Arial" charset="0"/>
              </a:rPr>
              <a:t>mais</a:t>
            </a:r>
            <a:r>
              <a:rPr lang="en-GB" baseline="0" dirty="0" smtClean="0">
                <a:latin typeface="Arial" charset="0"/>
              </a:rPr>
              <a:t> </a:t>
            </a:r>
            <a:r>
              <a:rPr lang="en-GB" baseline="0" dirty="0" err="1" smtClean="0">
                <a:latin typeface="Arial" charset="0"/>
              </a:rPr>
              <a:t>seront</a:t>
            </a:r>
            <a:r>
              <a:rPr lang="en-GB" baseline="0" dirty="0" smtClean="0">
                <a:latin typeface="Arial" charset="0"/>
              </a:rPr>
              <a:t> </a:t>
            </a:r>
            <a:r>
              <a:rPr lang="en-GB" baseline="0" dirty="0" err="1" smtClean="0">
                <a:latin typeface="Arial" charset="0"/>
              </a:rPr>
              <a:t>néanmoins</a:t>
            </a:r>
            <a:r>
              <a:rPr lang="en-GB" baseline="0" dirty="0" smtClean="0">
                <a:latin typeface="Arial" charset="0"/>
              </a:rPr>
              <a:t> </a:t>
            </a:r>
            <a:r>
              <a:rPr lang="en-GB" baseline="0" dirty="0" err="1" smtClean="0">
                <a:latin typeface="Arial" charset="0"/>
              </a:rPr>
              <a:t>consultées</a:t>
            </a:r>
            <a:r>
              <a:rPr lang="en-GB" baseline="0" dirty="0" smtClean="0">
                <a:latin typeface="Arial" charset="0"/>
              </a:rPr>
              <a:t> </a:t>
            </a:r>
            <a:r>
              <a:rPr lang="en-GB" baseline="0" dirty="0" err="1" smtClean="0">
                <a:latin typeface="Arial" charset="0"/>
              </a:rPr>
              <a:t>régulièrement</a:t>
            </a:r>
            <a:r>
              <a:rPr lang="en-GB" baseline="0" dirty="0" smtClean="0">
                <a:latin typeface="Arial" charset="0"/>
              </a:rPr>
              <a:t>. Pour faire </a:t>
            </a:r>
            <a:r>
              <a:rPr lang="en-GB" baseline="0" dirty="0" err="1" smtClean="0">
                <a:latin typeface="Arial" charset="0"/>
              </a:rPr>
              <a:t>en</a:t>
            </a:r>
            <a:r>
              <a:rPr lang="en-GB" baseline="0" dirty="0" smtClean="0">
                <a:latin typeface="Arial" charset="0"/>
              </a:rPr>
              <a:t> </a:t>
            </a:r>
            <a:r>
              <a:rPr lang="en-GB" baseline="0" dirty="0" err="1" smtClean="0">
                <a:latin typeface="Arial" charset="0"/>
              </a:rPr>
              <a:t>sorte</a:t>
            </a:r>
            <a:r>
              <a:rPr lang="en-GB" baseline="0" dirty="0" smtClean="0">
                <a:latin typeface="Arial" charset="0"/>
              </a:rPr>
              <a:t> </a:t>
            </a:r>
            <a:r>
              <a:rPr lang="en-GB" baseline="0" dirty="0" err="1" smtClean="0">
                <a:latin typeface="Arial" charset="0"/>
              </a:rPr>
              <a:t>qu’elles</a:t>
            </a:r>
            <a:r>
              <a:rPr lang="en-GB" baseline="0" dirty="0" smtClean="0">
                <a:latin typeface="Arial" charset="0"/>
              </a:rPr>
              <a:t> se </a:t>
            </a:r>
            <a:r>
              <a:rPr lang="en-GB" baseline="0" dirty="0" err="1" smtClean="0">
                <a:latin typeface="Arial" charset="0"/>
              </a:rPr>
              <a:t>sentent</a:t>
            </a:r>
            <a:r>
              <a:rPr lang="en-GB" baseline="0" dirty="0" smtClean="0">
                <a:latin typeface="Arial" charset="0"/>
              </a:rPr>
              <a:t> parties </a:t>
            </a:r>
            <a:r>
              <a:rPr lang="en-GB" baseline="0" dirty="0" err="1" smtClean="0">
                <a:latin typeface="Arial" charset="0"/>
              </a:rPr>
              <a:t>prenantes</a:t>
            </a:r>
            <a:r>
              <a:rPr lang="en-GB" baseline="0" dirty="0" smtClean="0">
                <a:latin typeface="Arial" charset="0"/>
              </a:rPr>
              <a:t> au </a:t>
            </a:r>
            <a:r>
              <a:rPr lang="en-GB" baseline="0" dirty="0" err="1" smtClean="0">
                <a:latin typeface="Arial" charset="0"/>
              </a:rPr>
              <a:t>processus</a:t>
            </a:r>
            <a:r>
              <a:rPr lang="en-GB" baseline="0" dirty="0" smtClean="0">
                <a:latin typeface="Arial" charset="0"/>
              </a:rPr>
              <a:t> et </a:t>
            </a:r>
            <a:r>
              <a:rPr lang="en-GB" baseline="0" dirty="0" err="1" smtClean="0">
                <a:latin typeface="Arial" charset="0"/>
              </a:rPr>
              <a:t>puissent</a:t>
            </a:r>
            <a:r>
              <a:rPr lang="en-GB" baseline="0" dirty="0" smtClean="0">
                <a:latin typeface="Arial" charset="0"/>
              </a:rPr>
              <a:t> </a:t>
            </a:r>
            <a:r>
              <a:rPr lang="en-GB" baseline="0" dirty="0" err="1" smtClean="0">
                <a:latin typeface="Arial" charset="0"/>
              </a:rPr>
              <a:t>participer</a:t>
            </a:r>
            <a:r>
              <a:rPr lang="en-GB" baseline="0" dirty="0" smtClean="0">
                <a:latin typeface="Arial" charset="0"/>
              </a:rPr>
              <a:t> de </a:t>
            </a:r>
            <a:r>
              <a:rPr lang="en-GB" baseline="0" dirty="0" err="1" smtClean="0">
                <a:latin typeface="Arial" charset="0"/>
              </a:rPr>
              <a:t>manière</a:t>
            </a:r>
            <a:r>
              <a:rPr lang="en-GB" baseline="0" dirty="0" smtClean="0">
                <a:latin typeface="Arial" charset="0"/>
              </a:rPr>
              <a:t> </a:t>
            </a:r>
            <a:r>
              <a:rPr lang="en-GB" baseline="0" dirty="0" err="1" smtClean="0">
                <a:latin typeface="Arial" charset="0"/>
              </a:rPr>
              <a:t>significative</a:t>
            </a:r>
            <a:r>
              <a:rPr lang="en-GB" baseline="0" dirty="0" smtClean="0">
                <a:latin typeface="Arial" charset="0"/>
              </a:rPr>
              <a:t>, des </a:t>
            </a:r>
            <a:r>
              <a:rPr lang="en-GB" baseline="0" dirty="0" err="1" smtClean="0">
                <a:latin typeface="Arial" charset="0"/>
              </a:rPr>
              <a:t>canaux</a:t>
            </a:r>
            <a:r>
              <a:rPr lang="en-GB" baseline="0" dirty="0" smtClean="0">
                <a:latin typeface="Arial" charset="0"/>
              </a:rPr>
              <a:t> de communication </a:t>
            </a:r>
            <a:r>
              <a:rPr lang="en-GB" baseline="0" dirty="0" err="1" smtClean="0">
                <a:latin typeface="Arial" charset="0"/>
              </a:rPr>
              <a:t>doivent</a:t>
            </a:r>
            <a:r>
              <a:rPr lang="en-GB" baseline="0" dirty="0" smtClean="0">
                <a:latin typeface="Arial" charset="0"/>
              </a:rPr>
              <a:t> </a:t>
            </a:r>
            <a:r>
              <a:rPr lang="en-GB" baseline="0" dirty="0" err="1" smtClean="0">
                <a:latin typeface="Arial" charset="0"/>
              </a:rPr>
              <a:t>être</a:t>
            </a:r>
            <a:r>
              <a:rPr lang="en-GB" baseline="0" dirty="0" smtClean="0">
                <a:latin typeface="Arial" charset="0"/>
              </a:rPr>
              <a:t> </a:t>
            </a:r>
            <a:r>
              <a:rPr lang="en-GB" baseline="0" dirty="0" err="1" smtClean="0">
                <a:latin typeface="Arial" charset="0"/>
              </a:rPr>
              <a:t>ouverts</a:t>
            </a:r>
            <a:r>
              <a:rPr lang="en-GB" baseline="0" dirty="0" smtClean="0">
                <a:latin typeface="Arial" charset="0"/>
              </a:rPr>
              <a:t>. </a:t>
            </a:r>
            <a:endParaRPr lang="it-IT" dirty="0">
              <a:latin typeface="Arial"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B45CAC-FCD6-DD41-8EB6-2F2A6B47E7F1}" type="slidenum">
              <a:rPr lang="it-IT" sz="1200"/>
              <a:pPr/>
              <a:t>10</a:t>
            </a:fld>
            <a:endParaRPr lang="it-IT" sz="1200"/>
          </a:p>
        </p:txBody>
      </p:sp>
    </p:spTree>
    <p:extLst>
      <p:ext uri="{BB962C8B-B14F-4D97-AF65-F5344CB8AC3E}">
        <p14:creationId xmlns:p14="http://schemas.microsoft.com/office/powerpoint/2010/main" val="374362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Il y a normalement quatre rôles majeurs dans le comité directeur ou comité de rédaction et au sein des partenaires consultatifs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r>
              <a:rPr lang="en-GB" sz="1200" kern="1200" dirty="0" smtClean="0">
                <a:solidFill>
                  <a:schemeClr val="tx1"/>
                </a:solidFill>
                <a:effectLst/>
                <a:latin typeface="Arial" pitchFamily="34" charset="0"/>
                <a:ea typeface="MS PGothic" panose="020B0600070205080204" pitchFamily="34" charset="-128"/>
                <a:cs typeface="MS PGothic" charset="0"/>
              </a:rPr>
              <a:t>Les experts </a:t>
            </a:r>
            <a:r>
              <a:rPr lang="en-GB" sz="1200" kern="1200" dirty="0" err="1" smtClean="0">
                <a:solidFill>
                  <a:schemeClr val="tx1"/>
                </a:solidFill>
                <a:effectLst/>
                <a:latin typeface="Arial" pitchFamily="34" charset="0"/>
                <a:ea typeface="MS PGothic" panose="020B0600070205080204" pitchFamily="34" charset="-128"/>
                <a:cs typeface="MS PGothic" charset="0"/>
              </a:rPr>
              <a:t>rédacteurs</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 comité de rédaction : personnes avec des connaissances particulières. </a:t>
            </a:r>
            <a:r>
              <a:rPr lang="en-GB" sz="1200" kern="1200" dirty="0" smtClean="0">
                <a:solidFill>
                  <a:schemeClr val="tx1"/>
                </a:solidFill>
                <a:effectLst/>
                <a:latin typeface="Arial" pitchFamily="34" charset="0"/>
                <a:ea typeface="MS PGothic" panose="020B0600070205080204" pitchFamily="34" charset="-128"/>
                <a:cs typeface="MS PGothic" charset="0"/>
              </a:rPr>
              <a:t>Il </a:t>
            </a:r>
            <a:r>
              <a:rPr lang="en-GB" sz="1200" kern="1200" dirty="0" err="1" smtClean="0">
                <a:solidFill>
                  <a:schemeClr val="tx1"/>
                </a:solidFill>
                <a:effectLst/>
                <a:latin typeface="Arial" pitchFamily="34" charset="0"/>
                <a:ea typeface="MS PGothic" panose="020B0600070205080204" pitchFamily="34" charset="-128"/>
                <a:cs typeface="MS PGothic" charset="0"/>
              </a:rPr>
              <a:t>peut</a:t>
            </a:r>
            <a:r>
              <a:rPr lang="en-GB" sz="1200" kern="1200" dirty="0" smtClean="0">
                <a:solidFill>
                  <a:schemeClr val="tx1"/>
                </a:solidFill>
                <a:effectLst/>
                <a:latin typeface="Arial" pitchFamily="34" charset="0"/>
                <a:ea typeface="MS PGothic" panose="020B0600070205080204" pitchFamily="34" charset="-128"/>
                <a:cs typeface="MS PGothic" charset="0"/>
              </a:rPr>
              <a:t> </a:t>
            </a:r>
            <a:r>
              <a:rPr lang="en-GB" sz="1200" kern="1200" dirty="0" err="1" smtClean="0">
                <a:solidFill>
                  <a:schemeClr val="tx1"/>
                </a:solidFill>
                <a:effectLst/>
                <a:latin typeface="Arial" pitchFamily="34" charset="0"/>
                <a:ea typeface="MS PGothic" panose="020B0600070205080204" pitchFamily="34" charset="-128"/>
                <a:cs typeface="MS PGothic" charset="0"/>
              </a:rPr>
              <a:t>être</a:t>
            </a:r>
            <a:r>
              <a:rPr lang="en-GB" sz="1200" kern="1200" dirty="0" smtClean="0">
                <a:solidFill>
                  <a:schemeClr val="tx1"/>
                </a:solidFill>
                <a:effectLst/>
                <a:latin typeface="Arial" pitchFamily="34" charset="0"/>
                <a:ea typeface="MS PGothic" panose="020B0600070205080204" pitchFamily="34" charset="-128"/>
                <a:cs typeface="MS PGothic" charset="0"/>
              </a:rPr>
              <a:t> </a:t>
            </a:r>
            <a:r>
              <a:rPr lang="en-GB" sz="1200" kern="1200" dirty="0" err="1" smtClean="0">
                <a:solidFill>
                  <a:schemeClr val="tx1"/>
                </a:solidFill>
                <a:effectLst/>
                <a:latin typeface="Arial" pitchFamily="34" charset="0"/>
                <a:ea typeface="MS PGothic" panose="020B0600070205080204" pitchFamily="34" charset="-128"/>
                <a:cs typeface="MS PGothic" charset="0"/>
              </a:rPr>
              <a:t>fusionné</a:t>
            </a:r>
            <a:r>
              <a:rPr lang="en-GB" sz="1200" kern="1200" dirty="0" smtClean="0">
                <a:solidFill>
                  <a:schemeClr val="tx1"/>
                </a:solidFill>
                <a:effectLst/>
                <a:latin typeface="Arial" pitchFamily="34" charset="0"/>
                <a:ea typeface="MS PGothic" panose="020B0600070205080204" pitchFamily="34" charset="-128"/>
                <a:cs typeface="MS PGothic" charset="0"/>
              </a:rPr>
              <a:t> avec les </a:t>
            </a:r>
            <a:r>
              <a:rPr lang="en-GB" sz="1200" kern="1200" dirty="0" err="1" smtClean="0">
                <a:solidFill>
                  <a:schemeClr val="tx1"/>
                </a:solidFill>
                <a:effectLst/>
                <a:latin typeface="Arial" pitchFamily="34" charset="0"/>
                <a:ea typeface="MS PGothic" panose="020B0600070205080204" pitchFamily="34" charset="-128"/>
                <a:cs typeface="MS PGothic" charset="0"/>
              </a:rPr>
              <a:t>comités</a:t>
            </a:r>
            <a:r>
              <a:rPr lang="en-GB" sz="1200" kern="1200" dirty="0" smtClean="0">
                <a:solidFill>
                  <a:schemeClr val="tx1"/>
                </a:solidFill>
                <a:effectLst/>
                <a:latin typeface="Arial" pitchFamily="34" charset="0"/>
                <a:ea typeface="MS PGothic" panose="020B0600070205080204" pitchFamily="34" charset="-128"/>
                <a:cs typeface="MS PGothic" charset="0"/>
              </a:rPr>
              <a:t> </a:t>
            </a:r>
            <a:r>
              <a:rPr lang="en-GB" sz="1200" kern="1200" dirty="0" err="1" smtClean="0">
                <a:solidFill>
                  <a:schemeClr val="tx1"/>
                </a:solidFill>
                <a:effectLst/>
                <a:latin typeface="Arial" pitchFamily="34" charset="0"/>
                <a:ea typeface="MS PGothic" panose="020B0600070205080204" pitchFamily="34" charset="-128"/>
                <a:cs typeface="MS PGothic" charset="0"/>
              </a:rPr>
              <a:t>directeur</a:t>
            </a:r>
            <a:r>
              <a:rPr lang="en-GB" sz="1200" kern="1200" dirty="0" smtClean="0">
                <a:solidFill>
                  <a:schemeClr val="tx1"/>
                </a:solidFill>
                <a:effectLst/>
                <a:latin typeface="Arial" pitchFamily="34" charset="0"/>
                <a:ea typeface="MS PGothic" panose="020B0600070205080204" pitchFamily="34" charset="-128"/>
                <a:cs typeface="MS PGothic" charset="0"/>
              </a:rPr>
              <a:t>.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Comité directeur : qui a la charge de revoir le texte produit.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Partenaires consultatifs : ceux qui n’interviennent pas directement dans le processus de rédaction mais ont des contributions à offrir.</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endParaRPr lang="en-GB" dirty="0">
              <a:latin typeface="Arial"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B45CAC-FCD6-DD41-8EB6-2F2A6B47E7F1}" type="slidenum">
              <a:rPr lang="it-IT" sz="1200"/>
              <a:pPr/>
              <a:t>11</a:t>
            </a:fld>
            <a:endParaRPr lang="it-IT" sz="1200"/>
          </a:p>
        </p:txBody>
      </p:sp>
    </p:spTree>
    <p:extLst>
      <p:ext uri="{BB962C8B-B14F-4D97-AF65-F5344CB8AC3E}">
        <p14:creationId xmlns:p14="http://schemas.microsoft.com/office/powerpoint/2010/main" val="4095414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noTextEdit="1"/>
          </p:cNvSpPr>
          <p:nvPr>
            <p:ph type="sldImg"/>
          </p:nvPr>
        </p:nvSpPr>
        <p:spPr>
          <a:ln/>
        </p:spPr>
      </p:sp>
      <p:sp>
        <p:nvSpPr>
          <p:cNvPr id="48130"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dirty="0" smtClean="0">
                <a:latin typeface="Arial" charset="0"/>
              </a:rPr>
              <a:t> </a:t>
            </a:r>
            <a:r>
              <a:rPr lang="en-GB" dirty="0" err="1" smtClean="0">
                <a:latin typeface="Arial" charset="0"/>
              </a:rPr>
              <a:t>Partage</a:t>
            </a:r>
            <a:r>
              <a:rPr lang="en-GB" dirty="0" smtClean="0">
                <a:latin typeface="Arial" charset="0"/>
              </a:rPr>
              <a:t> </a:t>
            </a:r>
            <a:r>
              <a:rPr lang="en-GB" smtClean="0">
                <a:latin typeface="Arial" charset="0"/>
              </a:rPr>
              <a:t>d’expérience</a:t>
            </a:r>
            <a:endParaRPr lang="en-GB" dirty="0">
              <a:latin typeface="Arial" charset="0"/>
              <a:ea typeface="MS PGothic" charset="0"/>
            </a:endParaRPr>
          </a:p>
        </p:txBody>
      </p:sp>
      <p:sp>
        <p:nvSpPr>
          <p:cNvPr id="48131"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75DD205-87FA-B24C-B97B-66325A937387}" type="slidenum">
              <a:rPr lang="it-IT" sz="1200"/>
              <a:pPr/>
              <a:t>12</a:t>
            </a:fld>
            <a:endParaRPr lang="it-IT" sz="1200"/>
          </a:p>
        </p:txBody>
      </p:sp>
    </p:spTree>
    <p:extLst>
      <p:ext uri="{BB962C8B-B14F-4D97-AF65-F5344CB8AC3E}">
        <p14:creationId xmlns:p14="http://schemas.microsoft.com/office/powerpoint/2010/main" val="135100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fr-FR" dirty="0" smtClean="0">
                <a:latin typeface="Arial" charset="0"/>
                <a:ea typeface="MS PGothic" charset="0"/>
              </a:rPr>
              <a:t>Cette session couvre les étapes “initier” et “organiser” du processus d’élaboration des lois et </a:t>
            </a:r>
            <a:r>
              <a:rPr lang="fr-FR" dirty="0" smtClean="0">
                <a:latin typeface="Arial" charset="0"/>
                <a:ea typeface="MS PGothic" charset="0"/>
              </a:rPr>
              <a:t>politiques </a:t>
            </a:r>
            <a:r>
              <a:rPr lang="fr-FR" dirty="0" smtClean="0">
                <a:latin typeface="Arial" charset="0"/>
                <a:ea typeface="MS PGothic" charset="0"/>
              </a:rPr>
              <a:t>et insiste sur la nature participative du développement d’un instrument national sur le déplacement interne. Il s’agit d’un élément de souveraineté et, en tant que tel seul les autorités nationales peuvent l’initier. </a:t>
            </a:r>
          </a:p>
          <a:p>
            <a:r>
              <a:rPr lang="fr-FR" dirty="0" smtClean="0">
                <a:latin typeface="Arial" charset="0"/>
                <a:ea typeface="MS PGothic" charset="0"/>
              </a:rPr>
              <a:t>Cependant Il est également important que cette décision soit médiatisée et connues et que les acteurs pertinents soit invités à y participer dès le début du processus pour faire en sorte que cet instrument réponde de manière exhaustive aux besoins des PDI et des autres personnes affectées par le déplacement. </a:t>
            </a:r>
            <a:endParaRPr lang="en-GB" dirty="0">
              <a:latin typeface="Arial" charset="0"/>
              <a:ea typeface="MS PGothic" charset="0"/>
            </a:endParaRPr>
          </a:p>
        </p:txBody>
      </p:sp>
    </p:spTree>
    <p:extLst>
      <p:ext uri="{BB962C8B-B14F-4D97-AF65-F5344CB8AC3E}">
        <p14:creationId xmlns:p14="http://schemas.microsoft.com/office/powerpoint/2010/main" val="265333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latin typeface="Arial" charset="0"/>
              </a:rPr>
              <a:t>Le </a:t>
            </a:r>
            <a:r>
              <a:rPr lang="en-US" dirty="0" err="1" smtClean="0">
                <a:latin typeface="Arial" charset="0"/>
              </a:rPr>
              <a:t>processus</a:t>
            </a:r>
            <a:r>
              <a:rPr lang="en-US" dirty="0" smtClean="0">
                <a:latin typeface="Arial" charset="0"/>
              </a:rPr>
              <a:t> de </a:t>
            </a:r>
            <a:r>
              <a:rPr lang="en-US" dirty="0" err="1" smtClean="0">
                <a:latin typeface="Arial" charset="0"/>
              </a:rPr>
              <a:t>développement</a:t>
            </a:r>
            <a:r>
              <a:rPr lang="en-US" dirty="0" smtClean="0">
                <a:latin typeface="Arial" charset="0"/>
              </a:rPr>
              <a:t> d’un instrument sur le </a:t>
            </a:r>
            <a:r>
              <a:rPr lang="en-US" dirty="0" err="1" smtClean="0">
                <a:latin typeface="Arial" charset="0"/>
              </a:rPr>
              <a:t>déplacement</a:t>
            </a:r>
            <a:r>
              <a:rPr lang="en-US" dirty="0" smtClean="0">
                <a:latin typeface="Arial" charset="0"/>
              </a:rPr>
              <a:t> interne </a:t>
            </a:r>
            <a:r>
              <a:rPr lang="en-US" dirty="0" err="1" smtClean="0">
                <a:latin typeface="Arial" charset="0"/>
              </a:rPr>
              <a:t>peut</a:t>
            </a:r>
            <a:r>
              <a:rPr lang="en-US" dirty="0" smtClean="0">
                <a:latin typeface="Arial" charset="0"/>
              </a:rPr>
              <a:t> se </a:t>
            </a:r>
            <a:r>
              <a:rPr lang="en-US" dirty="0" err="1" smtClean="0">
                <a:latin typeface="Arial" charset="0"/>
              </a:rPr>
              <a:t>diviser</a:t>
            </a:r>
            <a:r>
              <a:rPr lang="en-US" dirty="0" smtClean="0">
                <a:latin typeface="Arial" charset="0"/>
              </a:rPr>
              <a:t> </a:t>
            </a:r>
            <a:r>
              <a:rPr lang="en-US" dirty="0" err="1" smtClean="0">
                <a:latin typeface="Arial" charset="0"/>
              </a:rPr>
              <a:t>en</a:t>
            </a:r>
            <a:r>
              <a:rPr lang="en-US" dirty="0" smtClean="0">
                <a:latin typeface="Arial" charset="0"/>
              </a:rPr>
              <a:t> sept </a:t>
            </a:r>
            <a:r>
              <a:rPr lang="en-US" dirty="0" err="1" smtClean="0">
                <a:latin typeface="Arial" charset="0"/>
              </a:rPr>
              <a:t>étapes</a:t>
            </a:r>
            <a:r>
              <a:rPr lang="en-US" dirty="0" smtClean="0">
                <a:latin typeface="Arial" charset="0"/>
              </a:rPr>
              <a:t>,</a:t>
            </a:r>
            <a:r>
              <a:rPr lang="en-US" baseline="0" dirty="0" smtClean="0">
                <a:latin typeface="Arial" charset="0"/>
              </a:rPr>
              <a:t> de son initiation à </a:t>
            </a:r>
            <a:r>
              <a:rPr lang="en-US" baseline="0" dirty="0" err="1" smtClean="0">
                <a:latin typeface="Arial" charset="0"/>
              </a:rPr>
              <a:t>sa</a:t>
            </a:r>
            <a:r>
              <a:rPr lang="en-US" baseline="0" dirty="0" smtClean="0">
                <a:latin typeface="Arial" charset="0"/>
              </a:rPr>
              <a:t> </a:t>
            </a:r>
            <a:r>
              <a:rPr lang="en-US" baseline="0" dirty="0" err="1" smtClean="0">
                <a:latin typeface="Arial" charset="0"/>
              </a:rPr>
              <a:t>mise</a:t>
            </a:r>
            <a:r>
              <a:rPr lang="en-US" baseline="0" dirty="0" smtClean="0">
                <a:latin typeface="Arial" charset="0"/>
              </a:rPr>
              <a:t> </a:t>
            </a:r>
            <a:r>
              <a:rPr lang="en-US" baseline="0" dirty="0" err="1" smtClean="0">
                <a:latin typeface="Arial" charset="0"/>
              </a:rPr>
              <a:t>en</a:t>
            </a:r>
            <a:r>
              <a:rPr lang="en-US" baseline="0" dirty="0" smtClean="0">
                <a:latin typeface="Arial" charset="0"/>
              </a:rPr>
              <a:t> oeuvre et à son monitoring. Nous </a:t>
            </a:r>
            <a:r>
              <a:rPr lang="en-US" baseline="0" dirty="0" err="1" smtClean="0">
                <a:latin typeface="Arial" charset="0"/>
              </a:rPr>
              <a:t>allons</a:t>
            </a:r>
            <a:r>
              <a:rPr lang="en-US" baseline="0" dirty="0" smtClean="0">
                <a:latin typeface="Arial" charset="0"/>
              </a:rPr>
              <a:t> </a:t>
            </a:r>
            <a:r>
              <a:rPr lang="en-US" baseline="0" dirty="0" err="1" smtClean="0">
                <a:latin typeface="Arial" charset="0"/>
              </a:rPr>
              <a:t>vous</a:t>
            </a:r>
            <a:r>
              <a:rPr lang="en-US" baseline="0" dirty="0" smtClean="0">
                <a:latin typeface="Arial" charset="0"/>
              </a:rPr>
              <a:t> proposer des actions à </a:t>
            </a:r>
            <a:r>
              <a:rPr lang="en-US" baseline="0" dirty="0" err="1" smtClean="0">
                <a:latin typeface="Arial" charset="0"/>
              </a:rPr>
              <a:t>prendre</a:t>
            </a:r>
            <a:r>
              <a:rPr lang="en-US" baseline="0" dirty="0" smtClean="0">
                <a:latin typeface="Arial" charset="0"/>
              </a:rPr>
              <a:t> pour </a:t>
            </a:r>
            <a:r>
              <a:rPr lang="en-US" baseline="0" dirty="0" err="1" smtClean="0">
                <a:latin typeface="Arial" charset="0"/>
              </a:rPr>
              <a:t>chaque</a:t>
            </a:r>
            <a:r>
              <a:rPr lang="en-US" baseline="0" dirty="0" smtClean="0">
                <a:latin typeface="Arial" charset="0"/>
              </a:rPr>
              <a:t> phase, à </a:t>
            </a:r>
            <a:r>
              <a:rPr lang="en-US" baseline="0" dirty="0" err="1" smtClean="0">
                <a:latin typeface="Arial" charset="0"/>
              </a:rPr>
              <a:t>vous</a:t>
            </a:r>
            <a:r>
              <a:rPr lang="en-US" baseline="0" dirty="0" smtClean="0">
                <a:latin typeface="Arial" charset="0"/>
              </a:rPr>
              <a:t> de les adapter au </a:t>
            </a:r>
            <a:r>
              <a:rPr lang="en-US" baseline="0" dirty="0" err="1" smtClean="0">
                <a:latin typeface="Arial" charset="0"/>
              </a:rPr>
              <a:t>contexte</a:t>
            </a:r>
            <a:r>
              <a:rPr lang="en-US" baseline="0" dirty="0" smtClean="0">
                <a:latin typeface="Arial" charset="0"/>
              </a:rPr>
              <a:t> </a:t>
            </a:r>
            <a:r>
              <a:rPr lang="en-US" baseline="0" dirty="0" smtClean="0">
                <a:latin typeface="Arial" charset="0"/>
              </a:rPr>
              <a:t>national au </a:t>
            </a:r>
            <a:r>
              <a:rPr lang="en-US" baseline="0" dirty="0" err="1" smtClean="0">
                <a:latin typeface="Arial" charset="0"/>
              </a:rPr>
              <a:t>cours</a:t>
            </a:r>
            <a:r>
              <a:rPr lang="en-US" baseline="0" dirty="0" smtClean="0">
                <a:latin typeface="Arial" charset="0"/>
              </a:rPr>
              <a:t> des </a:t>
            </a:r>
            <a:r>
              <a:rPr lang="en-US" baseline="0" dirty="0" err="1" smtClean="0">
                <a:latin typeface="Arial" charset="0"/>
              </a:rPr>
              <a:t>activités</a:t>
            </a:r>
            <a:r>
              <a:rPr lang="en-US" baseline="0" dirty="0" smtClean="0">
                <a:latin typeface="Arial" charset="0"/>
              </a:rPr>
              <a:t> pour </a:t>
            </a:r>
            <a:r>
              <a:rPr lang="en-US" baseline="0" dirty="0" err="1" smtClean="0">
                <a:latin typeface="Arial" charset="0"/>
              </a:rPr>
              <a:t>aboutir</a:t>
            </a:r>
            <a:r>
              <a:rPr lang="en-US" baseline="0" dirty="0" smtClean="0">
                <a:latin typeface="Arial" charset="0"/>
              </a:rPr>
              <a:t> </a:t>
            </a:r>
            <a:r>
              <a:rPr lang="en-US" baseline="0" dirty="0" smtClean="0">
                <a:latin typeface="Arial" charset="0"/>
              </a:rPr>
              <a:t>au </a:t>
            </a:r>
            <a:r>
              <a:rPr lang="en-US" baseline="0" dirty="0" err="1" smtClean="0">
                <a:latin typeface="Arial" charset="0"/>
              </a:rPr>
              <a:t>résultat</a:t>
            </a:r>
            <a:r>
              <a:rPr lang="en-US" baseline="0" dirty="0" smtClean="0">
                <a:latin typeface="Arial" charset="0"/>
              </a:rPr>
              <a:t> </a:t>
            </a:r>
            <a:r>
              <a:rPr lang="en-US" baseline="0" dirty="0" err="1" smtClean="0">
                <a:latin typeface="Arial" charset="0"/>
              </a:rPr>
              <a:t>envisagé</a:t>
            </a:r>
            <a:r>
              <a:rPr lang="en-US" baseline="0" dirty="0" smtClean="0">
                <a:latin typeface="Arial" charset="0"/>
              </a:rPr>
              <a:t> </a:t>
            </a:r>
            <a:r>
              <a:rPr lang="en-US" baseline="0" dirty="0" smtClean="0">
                <a:latin typeface="Arial" charset="0"/>
              </a:rPr>
              <a:t>: un </a:t>
            </a:r>
            <a:r>
              <a:rPr lang="en-US" baseline="0" dirty="0" smtClean="0">
                <a:latin typeface="Arial" charset="0"/>
              </a:rPr>
              <a:t>plan </a:t>
            </a:r>
            <a:r>
              <a:rPr lang="en-US" baseline="0" dirty="0" err="1" smtClean="0">
                <a:latin typeface="Arial" charset="0"/>
              </a:rPr>
              <a:t>d’action</a:t>
            </a:r>
            <a:r>
              <a:rPr lang="en-US" baseline="0" dirty="0" smtClean="0">
                <a:latin typeface="Arial" charset="0"/>
              </a:rPr>
              <a:t> pour le </a:t>
            </a:r>
            <a:r>
              <a:rPr lang="en-US" baseline="0" dirty="0" err="1" smtClean="0">
                <a:latin typeface="Arial" charset="0"/>
              </a:rPr>
              <a:t>processus</a:t>
            </a:r>
            <a:r>
              <a:rPr lang="en-US" baseline="0" dirty="0" smtClean="0">
                <a:latin typeface="Arial" charset="0"/>
              </a:rPr>
              <a:t> national. </a:t>
            </a:r>
          </a:p>
          <a:p>
            <a:endParaRPr lang="en-US" baseline="0" dirty="0" smtClean="0">
              <a:latin typeface="Arial" charset="0"/>
            </a:endParaRPr>
          </a:p>
          <a:p>
            <a:endParaRPr lang="en-US" baseline="0" dirty="0" smtClean="0">
              <a:latin typeface="Arial" charset="0"/>
            </a:endParaRPr>
          </a:p>
        </p:txBody>
      </p:sp>
      <p:sp>
        <p:nvSpPr>
          <p:cNvPr id="25603"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7356A6-B426-C748-B67E-F3F48777D07B}" type="slidenum">
              <a:rPr lang="it-IT" sz="1200"/>
              <a:pPr/>
              <a:t>3</a:t>
            </a:fld>
            <a:endParaRPr lang="it-IT" sz="1200"/>
          </a:p>
        </p:txBody>
      </p:sp>
    </p:spTree>
    <p:extLst>
      <p:ext uri="{BB962C8B-B14F-4D97-AF65-F5344CB8AC3E}">
        <p14:creationId xmlns:p14="http://schemas.microsoft.com/office/powerpoint/2010/main" val="2251038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Il est possible que certains pays disposent déjà de systèmes de consultation sur lesquels ils peuvent s’appuyer pour l’élaboration de l’instrument national relatif au déplacement interne. Toutefois, ils devront peut-être les adapter de manière à garantir à toutes les parties prenantes, y compris les PDI et les autres communautés affectées par le déplacement, la possibilité d’une participation réellement active.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pays s’engageant dans un processus d’élaboration d’une loi ou d’une politique devra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Prendre la décision officielle en tant qu’acte de souveraineté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S’assurer que le processus est transparent dès le début</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Afin d’initier le processus en toute transparence, la décision d’élaborer un instrument national devrait être communiquée le plus largement possible, auprès de tous les acteurs concernés au niveau national, régional et international susceptibles de soutenir les autorités nationales dans leur entreprise. Les PDI et les autres communautés affectées par le déplacement devraient également être informées de cette décision ainsi que du processus subséquent.</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Au </a:t>
            </a:r>
            <a:r>
              <a:rPr lang="fr-FR" sz="1200" kern="1200" dirty="0" smtClean="0">
                <a:solidFill>
                  <a:schemeClr val="tx1"/>
                </a:solidFill>
                <a:effectLst/>
                <a:latin typeface="Arial" pitchFamily="34" charset="0"/>
                <a:ea typeface="MS PGothic" panose="020B0600070205080204" pitchFamily="34" charset="-128"/>
                <a:cs typeface="MS PGothic" charset="0"/>
              </a:rPr>
              <a:t>Yémen</a:t>
            </a:r>
            <a:r>
              <a:rPr lang="fr-FR" sz="1200" kern="1200" dirty="0" smtClean="0">
                <a:solidFill>
                  <a:schemeClr val="tx1"/>
                </a:solidFill>
                <a:effectLst/>
                <a:latin typeface="Arial" pitchFamily="34" charset="0"/>
                <a:ea typeface="MS PGothic" panose="020B0600070205080204" pitchFamily="34" charset="-128"/>
                <a:cs typeface="MS PGothic" charset="0"/>
              </a:rPr>
              <a:t>, le gouvernement et le HCR ont organisé une série de consultations avec les parties prenantes des gouvernorats affectés par le déplacement, avec pour but de les sensibiliser et de les informer du développement d’un instrument national. Les consultations étaient participatives et impliquaient des représentants des ministères et des organismes étatiques, des législateurs, les gouverneurs locaux, des leaders traditionnels ou </a:t>
            </a:r>
            <a:r>
              <a:rPr lang="fr-FR" sz="1200" i="1" kern="1200" dirty="0" smtClean="0">
                <a:solidFill>
                  <a:schemeClr val="tx1"/>
                </a:solidFill>
                <a:effectLst/>
                <a:latin typeface="Arial" pitchFamily="34" charset="0"/>
                <a:ea typeface="MS PGothic" panose="020B0600070205080204" pitchFamily="34" charset="-128"/>
                <a:cs typeface="MS PGothic" charset="0"/>
              </a:rPr>
              <a:t>cheikhs</a:t>
            </a:r>
            <a:r>
              <a:rPr lang="fr-FR" sz="1200" kern="1200" dirty="0" smtClean="0">
                <a:solidFill>
                  <a:schemeClr val="tx1"/>
                </a:solidFill>
                <a:effectLst/>
                <a:latin typeface="Arial" pitchFamily="34" charset="0"/>
                <a:ea typeface="MS PGothic" panose="020B0600070205080204" pitchFamily="34" charset="-128"/>
                <a:cs typeface="MS PGothic" charset="0"/>
              </a:rPr>
              <a:t>, des organisations internationales, des représentants de la société civiles et des PDI. Les recommandations issues des trois dernières consultations locales ont été inclues dans le processus d’élaboration de la politique. </a:t>
            </a:r>
          </a:p>
          <a:p>
            <a:endParaRPr lang="en-GB" sz="1200" dirty="0">
              <a:latin typeface="Arial"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4</a:t>
            </a:fld>
            <a:endParaRPr lang="it-IT" sz="1200"/>
          </a:p>
        </p:txBody>
      </p:sp>
    </p:spTree>
    <p:extLst>
      <p:ext uri="{BB962C8B-B14F-4D97-AF65-F5344CB8AC3E}">
        <p14:creationId xmlns:p14="http://schemas.microsoft.com/office/powerpoint/2010/main" val="3146384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autorités nationales doivent mettre en place un processus </a:t>
            </a:r>
            <a:r>
              <a:rPr lang="fr-FR" sz="1200" kern="1200" dirty="0" smtClean="0">
                <a:solidFill>
                  <a:schemeClr val="tx1"/>
                </a:solidFill>
                <a:effectLst/>
                <a:latin typeface="Arial" pitchFamily="34" charset="0"/>
                <a:ea typeface="MS PGothic" panose="020B0600070205080204" pitchFamily="34" charset="-128"/>
                <a:cs typeface="MS PGothic" charset="0"/>
              </a:rPr>
              <a:t>consultatif </a:t>
            </a:r>
            <a:r>
              <a:rPr lang="fr-FR" sz="1200" kern="1200" dirty="0" smtClean="0">
                <a:solidFill>
                  <a:schemeClr val="tx1"/>
                </a:solidFill>
                <a:effectLst/>
                <a:latin typeface="Arial" pitchFamily="34" charset="0"/>
                <a:ea typeface="MS PGothic" panose="020B0600070205080204" pitchFamily="34" charset="-128"/>
                <a:cs typeface="MS PGothic" charset="0"/>
              </a:rPr>
              <a:t>et transparent au cours duquel les acteurs pertinents auront l’opportunité de participer de manière significative aux décisions qui façonneront le nouvel instrument et mèneront à son adoption. Cela implique de bons canaux de communication pour l’échange des informations entre la société civile, les PDI et les autres personnes affectées par le déplacement et les autres acteurs. Le développement de cet instrument est aussi l’occasion d’améliorer la connaissance et la compréhension du phénomène dans le pays.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Un processus consultatif a de grandes chances de mener à un fort sentiment d’appropriation du produit final et à un consensus de la part des parties prenantes dès le début, une transition douce d’une étape à l’autre et une grande légitimité. Au final cela augmente les chances de produire un instrument complet qui équipera le gouvernement et les autres acteurs de la réponse avec les bons outils pour prévenir et répondre au déplacement d’une manière coordonnée. </a:t>
            </a:r>
          </a:p>
          <a:p>
            <a:endParaRPr lang="en-GB" dirty="0">
              <a:latin typeface="Arial" charset="0"/>
            </a:endParaRPr>
          </a:p>
        </p:txBody>
      </p:sp>
      <p:sp>
        <p:nvSpPr>
          <p:cNvPr id="29699"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CDD424F-9E0C-7E49-81D4-F33F2904ECFF}" type="slidenum">
              <a:rPr lang="it-IT" sz="1200"/>
              <a:pPr/>
              <a:t>5</a:t>
            </a:fld>
            <a:endParaRPr lang="it-IT" sz="1200"/>
          </a:p>
        </p:txBody>
      </p:sp>
    </p:spTree>
    <p:extLst>
      <p:ext uri="{BB962C8B-B14F-4D97-AF65-F5344CB8AC3E}">
        <p14:creationId xmlns:p14="http://schemas.microsoft.com/office/powerpoint/2010/main" val="3514953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dirty="0">
              <a:latin typeface="Arial" charset="0"/>
              <a:ea typeface="MS PGothic"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EC4858D-2641-E84C-8C9E-94FBBB8A9298}" type="slidenum">
              <a:rPr lang="it-IT" sz="1200"/>
              <a:pPr/>
              <a:t>6</a:t>
            </a:fld>
            <a:endParaRPr lang="it-IT" sz="1200"/>
          </a:p>
        </p:txBody>
      </p:sp>
    </p:spTree>
    <p:extLst>
      <p:ext uri="{BB962C8B-B14F-4D97-AF65-F5344CB8AC3E}">
        <p14:creationId xmlns:p14="http://schemas.microsoft.com/office/powerpoint/2010/main" val="134179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1450" indent="-171450">
              <a:buFontTx/>
              <a:buChar char="-"/>
              <a:defRPr/>
            </a:pPr>
            <a:r>
              <a:rPr lang="en-GB" altLang="fr-FR" sz="1200" kern="1200" dirty="0" err="1" smtClean="0">
                <a:solidFill>
                  <a:schemeClr val="tx1"/>
                </a:solidFill>
                <a:latin typeface="Arial" pitchFamily="34" charset="0"/>
                <a:ea typeface="MS PGothic" panose="020B0600070205080204" pitchFamily="34" charset="-128"/>
                <a:cs typeface="MS PGothic" charset="0"/>
              </a:rPr>
              <a:t>Rôle</a:t>
            </a:r>
            <a:r>
              <a:rPr lang="en-GB" altLang="fr-FR" sz="1200" kern="1200" baseline="0" dirty="0" smtClean="0">
                <a:solidFill>
                  <a:schemeClr val="tx1"/>
                </a:solidFill>
                <a:latin typeface="Arial" pitchFamily="34" charset="0"/>
                <a:ea typeface="MS PGothic" panose="020B0600070205080204" pitchFamily="34" charset="-128"/>
                <a:cs typeface="MS PGothic" charset="0"/>
              </a:rPr>
              <a:t> premier de </a:t>
            </a:r>
            <a:r>
              <a:rPr lang="en-GB" altLang="fr-FR" sz="1200" kern="1200" baseline="0" dirty="0" err="1" smtClean="0">
                <a:solidFill>
                  <a:schemeClr val="tx1"/>
                </a:solidFill>
                <a:latin typeface="Arial" pitchFamily="34" charset="0"/>
                <a:ea typeface="MS PGothic" panose="020B0600070205080204" pitchFamily="34" charset="-128"/>
                <a:cs typeface="MS PGothic" charset="0"/>
              </a:rPr>
              <a:t>l’éxecutif</a:t>
            </a:r>
            <a:r>
              <a:rPr lang="en-GB" altLang="fr-FR" sz="1200" kern="1200" baseline="0" dirty="0" smtClean="0">
                <a:solidFill>
                  <a:schemeClr val="tx1"/>
                </a:solidFill>
                <a:latin typeface="Arial" pitchFamily="34" charset="0"/>
                <a:ea typeface="MS PGothic" panose="020B0600070205080204" pitchFamily="34" charset="-128"/>
                <a:cs typeface="MS PGothic" charset="0"/>
              </a:rPr>
              <a:t> </a:t>
            </a:r>
          </a:p>
          <a:p>
            <a:pPr marL="171450" indent="-171450">
              <a:buFontTx/>
              <a:buChar char="-"/>
              <a:defRPr/>
            </a:pPr>
            <a:r>
              <a:rPr lang="en-GB" altLang="fr-FR" sz="1200" kern="1200" dirty="0" err="1" smtClean="0">
                <a:solidFill>
                  <a:schemeClr val="tx1"/>
                </a:solidFill>
                <a:latin typeface="Arial" pitchFamily="34" charset="0"/>
                <a:ea typeface="MS PGothic" panose="020B0600070205080204" pitchFamily="34" charset="-128"/>
                <a:cs typeface="MS PGothic" charset="0"/>
              </a:rPr>
              <a:t>Rôle</a:t>
            </a:r>
            <a:r>
              <a:rPr lang="en-GB" altLang="fr-FR" sz="1200" kern="1200" dirty="0" smtClean="0">
                <a:solidFill>
                  <a:schemeClr val="tx1"/>
                </a:solidFill>
                <a:latin typeface="Arial" pitchFamily="34" charset="0"/>
                <a:ea typeface="MS PGothic" panose="020B0600070205080204" pitchFamily="34" charset="-128"/>
                <a:cs typeface="MS PGothic" charset="0"/>
              </a:rPr>
              <a:t> du</a:t>
            </a:r>
            <a:r>
              <a:rPr lang="en-GB" altLang="fr-FR" sz="1200" kern="1200" baseline="0" dirty="0" smtClean="0">
                <a:solidFill>
                  <a:schemeClr val="tx1"/>
                </a:solidFill>
                <a:latin typeface="Arial" pitchFamily="34" charset="0"/>
                <a:ea typeface="MS PGothic" panose="020B0600070205080204" pitchFamily="34" charset="-128"/>
                <a:cs typeface="MS PGothic" charset="0"/>
              </a:rPr>
              <a:t> </a:t>
            </a:r>
            <a:r>
              <a:rPr lang="en-GB" altLang="fr-FR" sz="1200" kern="1200" baseline="0" dirty="0" err="1" smtClean="0">
                <a:solidFill>
                  <a:schemeClr val="tx1"/>
                </a:solidFill>
                <a:latin typeface="Arial" pitchFamily="34" charset="0"/>
                <a:ea typeface="MS PGothic" panose="020B0600070205080204" pitchFamily="34" charset="-128"/>
                <a:cs typeface="MS PGothic" charset="0"/>
              </a:rPr>
              <a:t>parlement</a:t>
            </a:r>
            <a:endParaRPr lang="en-GB" altLang="fr-FR" sz="1200" kern="1200" dirty="0" smtClean="0">
              <a:solidFill>
                <a:schemeClr val="tx1"/>
              </a:solidFill>
              <a:latin typeface="Arial" pitchFamily="34" charset="0"/>
              <a:ea typeface="MS PGothic" panose="020B0600070205080204" pitchFamily="34" charset="-128"/>
              <a:cs typeface="MS PGothic" charset="0"/>
            </a:endParaRPr>
          </a:p>
          <a:p>
            <a:pPr marL="171450" indent="-171450">
              <a:buFontTx/>
              <a:buChar char="-"/>
              <a:defRPr/>
            </a:pPr>
            <a:r>
              <a:rPr lang="en-GB" altLang="fr-FR" sz="1200" kern="1200" dirty="0" smtClean="0">
                <a:solidFill>
                  <a:schemeClr val="tx1"/>
                </a:solidFill>
                <a:latin typeface="Arial" pitchFamily="34" charset="0"/>
                <a:ea typeface="MS PGothic" panose="020B0600070205080204" pitchFamily="34" charset="-128"/>
                <a:cs typeface="MS PGothic" charset="0"/>
              </a:rPr>
              <a:t>(</a:t>
            </a:r>
            <a:r>
              <a:rPr lang="en-GB" altLang="fr-FR" sz="1200" kern="1200" dirty="0" err="1" smtClean="0">
                <a:solidFill>
                  <a:schemeClr val="tx1"/>
                </a:solidFill>
                <a:latin typeface="Arial" pitchFamily="34" charset="0"/>
                <a:ea typeface="MS PGothic" panose="020B0600070205080204" pitchFamily="34" charset="-128"/>
                <a:cs typeface="MS PGothic" charset="0"/>
              </a:rPr>
              <a:t>Rôle</a:t>
            </a:r>
            <a:r>
              <a:rPr lang="en-GB" altLang="fr-FR" sz="1200" kern="1200" dirty="0" smtClean="0">
                <a:solidFill>
                  <a:schemeClr val="tx1"/>
                </a:solidFill>
                <a:latin typeface="Arial" pitchFamily="34" charset="0"/>
                <a:ea typeface="MS PGothic" panose="020B0600070205080204" pitchFamily="34" charset="-128"/>
                <a:cs typeface="MS PGothic" charset="0"/>
              </a:rPr>
              <a:t> de </a:t>
            </a:r>
            <a:r>
              <a:rPr lang="en-GB" altLang="fr-FR" sz="1200" kern="1200" dirty="0" err="1" smtClean="0">
                <a:solidFill>
                  <a:schemeClr val="tx1"/>
                </a:solidFill>
                <a:latin typeface="Arial" pitchFamily="34" charset="0"/>
                <a:ea typeface="MS PGothic" panose="020B0600070205080204" pitchFamily="34" charset="-128"/>
                <a:cs typeface="MS PGothic" charset="0"/>
              </a:rPr>
              <a:t>l’UA</a:t>
            </a:r>
            <a:r>
              <a:rPr lang="en-GB" altLang="fr-FR" sz="1200" kern="1200" dirty="0" smtClean="0">
                <a:solidFill>
                  <a:schemeClr val="tx1"/>
                </a:solidFill>
                <a:latin typeface="Arial" pitchFamily="34" charset="0"/>
                <a:ea typeface="MS PGothic" panose="020B0600070205080204" pitchFamily="34" charset="-128"/>
                <a:cs typeface="MS PGothic" charset="0"/>
              </a:rPr>
              <a:t> : article 8 de la Convention</a:t>
            </a:r>
            <a:r>
              <a:rPr lang="en-GB" altLang="fr-FR" sz="1200" kern="1200" baseline="0" dirty="0" smtClean="0">
                <a:solidFill>
                  <a:schemeClr val="tx1"/>
                </a:solidFill>
                <a:latin typeface="Arial" pitchFamily="34" charset="0"/>
                <a:ea typeface="MS PGothic" panose="020B0600070205080204" pitchFamily="34" charset="-128"/>
                <a:cs typeface="MS PGothic" charset="0"/>
              </a:rPr>
              <a:t> de </a:t>
            </a:r>
            <a:r>
              <a:rPr lang="en-GB" altLang="fr-FR" sz="1200" kern="1200" baseline="0" dirty="0" err="1" smtClean="0">
                <a:solidFill>
                  <a:schemeClr val="tx1"/>
                </a:solidFill>
                <a:latin typeface="Arial" pitchFamily="34" charset="0"/>
                <a:ea typeface="MS PGothic" panose="020B0600070205080204" pitchFamily="34" charset="-128"/>
                <a:cs typeface="MS PGothic" charset="0"/>
              </a:rPr>
              <a:t>de</a:t>
            </a:r>
            <a:r>
              <a:rPr lang="en-GB" altLang="fr-FR" sz="1200" kern="1200" baseline="0" dirty="0" smtClean="0">
                <a:solidFill>
                  <a:schemeClr val="tx1"/>
                </a:solidFill>
                <a:latin typeface="Arial" pitchFamily="34" charset="0"/>
                <a:ea typeface="MS PGothic" panose="020B0600070205080204" pitchFamily="34" charset="-128"/>
                <a:cs typeface="MS PGothic" charset="0"/>
              </a:rPr>
              <a:t> Kampala)</a:t>
            </a:r>
          </a:p>
          <a:p>
            <a:pPr marL="171450" indent="-171450">
              <a:buFontTx/>
              <a:buChar char="-"/>
              <a:defRPr/>
            </a:pPr>
            <a:endParaRPr lang="en-GB" altLang="fr-FR" sz="1200" kern="1200" dirty="0" smtClean="0">
              <a:solidFill>
                <a:schemeClr val="tx1"/>
              </a:solidFill>
              <a:latin typeface="Arial" pitchFamily="34" charset="0"/>
              <a:ea typeface="MS PGothic" panose="020B0600070205080204" pitchFamily="34" charset="-128"/>
              <a:cs typeface="MS PGothic" charset="0"/>
            </a:endParaRPr>
          </a:p>
          <a:p>
            <a:pPr>
              <a:defRPr/>
            </a:pPr>
            <a:r>
              <a:rPr lang="en-GB" altLang="fr-FR" sz="1200" kern="1200" dirty="0" smtClean="0">
                <a:solidFill>
                  <a:schemeClr val="tx1"/>
                </a:solidFill>
                <a:latin typeface="Arial" charset="0"/>
                <a:ea typeface="MS PGothic" panose="020B0600070205080204" pitchFamily="34" charset="-128"/>
                <a:cs typeface="MS PGothic" charset="0"/>
              </a:rPr>
              <a:t>A </a:t>
            </a:r>
            <a:r>
              <a:rPr lang="en-GB" altLang="fr-FR" sz="1200" kern="1200" dirty="0" err="1" smtClean="0">
                <a:solidFill>
                  <a:schemeClr val="tx1"/>
                </a:solidFill>
                <a:latin typeface="Arial" charset="0"/>
                <a:ea typeface="MS PGothic" panose="020B0600070205080204" pitchFamily="34" charset="-128"/>
                <a:cs typeface="MS PGothic" charset="0"/>
              </a:rPr>
              <a:t>ce</a:t>
            </a:r>
            <a:r>
              <a:rPr lang="en-GB" altLang="fr-FR" sz="1200" kern="1200" dirty="0" smtClean="0">
                <a:solidFill>
                  <a:schemeClr val="tx1"/>
                </a:solidFill>
                <a:latin typeface="Arial" charset="0"/>
                <a:ea typeface="MS PGothic" panose="020B0600070205080204" pitchFamily="34" charset="-128"/>
                <a:cs typeface="MS PGothic" charset="0"/>
              </a:rPr>
              <a:t> </a:t>
            </a:r>
            <a:r>
              <a:rPr lang="en-GB" altLang="fr-FR" sz="1200" kern="1200" dirty="0" err="1" smtClean="0">
                <a:solidFill>
                  <a:schemeClr val="tx1"/>
                </a:solidFill>
                <a:latin typeface="Arial" charset="0"/>
                <a:ea typeface="MS PGothic" panose="020B0600070205080204" pitchFamily="34" charset="-128"/>
                <a:cs typeface="MS PGothic" charset="0"/>
              </a:rPr>
              <a:t>stade</a:t>
            </a:r>
            <a:r>
              <a:rPr lang="en-GB" altLang="fr-FR" sz="1200" kern="1200" dirty="0" smtClean="0">
                <a:solidFill>
                  <a:schemeClr val="tx1"/>
                </a:solidFill>
                <a:latin typeface="Arial" charset="0"/>
                <a:ea typeface="MS PGothic" panose="020B0600070205080204" pitchFamily="34" charset="-128"/>
                <a:cs typeface="MS PGothic" charset="0"/>
              </a:rPr>
              <a:t>, </a:t>
            </a:r>
            <a:r>
              <a:rPr lang="en-GB" altLang="fr-FR" sz="1200" kern="1200" dirty="0" err="1" smtClean="0">
                <a:solidFill>
                  <a:schemeClr val="tx1"/>
                </a:solidFill>
                <a:latin typeface="Arial" charset="0"/>
                <a:ea typeface="MS PGothic" panose="020B0600070205080204" pitchFamily="34" charset="-128"/>
                <a:cs typeface="MS PGothic" charset="0"/>
              </a:rPr>
              <a:t>doivent</a:t>
            </a:r>
            <a:r>
              <a:rPr lang="en-GB" altLang="fr-FR" sz="1200" kern="1200" dirty="0" smtClean="0">
                <a:solidFill>
                  <a:schemeClr val="tx1"/>
                </a:solidFill>
                <a:latin typeface="Arial" charset="0"/>
                <a:ea typeface="MS PGothic" panose="020B0600070205080204" pitchFamily="34" charset="-128"/>
                <a:cs typeface="MS PGothic" charset="0"/>
              </a:rPr>
              <a:t> </a:t>
            </a:r>
            <a:r>
              <a:rPr lang="en-GB" altLang="fr-FR" sz="1200" kern="1200" dirty="0" err="1" smtClean="0">
                <a:solidFill>
                  <a:schemeClr val="tx1"/>
                </a:solidFill>
                <a:latin typeface="Arial" charset="0"/>
                <a:ea typeface="MS PGothic" panose="020B0600070205080204" pitchFamily="34" charset="-128"/>
                <a:cs typeface="MS PGothic" charset="0"/>
              </a:rPr>
              <a:t>être</a:t>
            </a:r>
            <a:r>
              <a:rPr lang="en-GB" altLang="fr-FR" sz="1200" kern="1200" dirty="0" smtClean="0">
                <a:solidFill>
                  <a:schemeClr val="tx1"/>
                </a:solidFill>
                <a:latin typeface="Arial" charset="0"/>
                <a:ea typeface="MS PGothic" panose="020B0600070205080204" pitchFamily="34" charset="-128"/>
                <a:cs typeface="MS PGothic" charset="0"/>
              </a:rPr>
              <a:t> au minimum </a:t>
            </a:r>
            <a:r>
              <a:rPr lang="en-GB" altLang="fr-FR" sz="1200" kern="1200" dirty="0" err="1" smtClean="0">
                <a:solidFill>
                  <a:schemeClr val="tx1"/>
                </a:solidFill>
                <a:latin typeface="Arial" charset="0"/>
                <a:ea typeface="MS PGothic" panose="020B0600070205080204" pitchFamily="34" charset="-128"/>
                <a:cs typeface="MS PGothic" charset="0"/>
              </a:rPr>
              <a:t>identifiés</a:t>
            </a:r>
            <a:r>
              <a:rPr lang="en-GB" altLang="fr-FR" sz="1200" kern="1200" baseline="0" dirty="0" smtClean="0">
                <a:solidFill>
                  <a:schemeClr val="tx1"/>
                </a:solidFill>
                <a:latin typeface="Arial" charset="0"/>
                <a:ea typeface="MS PGothic" panose="020B0600070205080204" pitchFamily="34" charset="-128"/>
                <a:cs typeface="MS PGothic" charset="0"/>
              </a:rPr>
              <a:t> </a:t>
            </a:r>
            <a:r>
              <a:rPr lang="en-GB" altLang="fr-FR" sz="1200" kern="1200" dirty="0" smtClean="0">
                <a:solidFill>
                  <a:schemeClr val="tx1"/>
                </a:solidFill>
                <a:latin typeface="Arial" charset="0"/>
                <a:ea typeface="MS PGothic" panose="020B0600070205080204" pitchFamily="34" charset="-128"/>
                <a:cs typeface="MS PGothic" charset="0"/>
              </a:rPr>
              <a:t>:</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Un </a:t>
            </a:r>
            <a:r>
              <a:rPr lang="en-GB" altLang="fr-FR" sz="1200" kern="1200" dirty="0" err="1" smtClean="0">
                <a:solidFill>
                  <a:schemeClr val="tx1"/>
                </a:solidFill>
                <a:latin typeface="Arial" charset="0"/>
                <a:ea typeface="MS PGothic" panose="020B0600070205080204" pitchFamily="34" charset="-128"/>
                <a:cs typeface="MS PGothic" charset="0"/>
              </a:rPr>
              <a:t>membre</a:t>
            </a:r>
            <a:r>
              <a:rPr lang="en-GB" altLang="fr-FR" sz="1200" kern="1200" dirty="0" smtClean="0">
                <a:solidFill>
                  <a:schemeClr val="tx1"/>
                </a:solidFill>
                <a:latin typeface="Arial" charset="0"/>
                <a:ea typeface="MS PGothic" panose="020B0600070205080204" pitchFamily="34" charset="-128"/>
                <a:cs typeface="MS PGothic" charset="0"/>
              </a:rPr>
              <a:t> du </a:t>
            </a:r>
            <a:r>
              <a:rPr lang="en-GB" altLang="fr-FR" sz="1200" kern="1200" dirty="0" err="1" smtClean="0">
                <a:solidFill>
                  <a:schemeClr val="tx1"/>
                </a:solidFill>
                <a:latin typeface="Arial" charset="0"/>
                <a:ea typeface="MS PGothic" panose="020B0600070205080204" pitchFamily="34" charset="-128"/>
                <a:cs typeface="MS PGothic" charset="0"/>
              </a:rPr>
              <a:t>gouvernement</a:t>
            </a:r>
            <a:r>
              <a:rPr lang="en-GB" altLang="fr-FR" sz="1200" kern="1200" dirty="0" smtClean="0">
                <a:solidFill>
                  <a:schemeClr val="tx1"/>
                </a:solidFill>
                <a:latin typeface="Arial" charset="0"/>
                <a:ea typeface="MS PGothic" panose="020B0600070205080204" pitchFamily="34" charset="-128"/>
                <a:cs typeface="MS PGothic" charset="0"/>
              </a:rPr>
              <a:t> </a:t>
            </a:r>
            <a:r>
              <a:rPr lang="en-GB" altLang="fr-FR" sz="1200" kern="1200" dirty="0" err="1" smtClean="0">
                <a:solidFill>
                  <a:schemeClr val="tx1"/>
                </a:solidFill>
                <a:latin typeface="Arial" charset="0"/>
                <a:ea typeface="MS PGothic" panose="020B0600070205080204" pitchFamily="34" charset="-128"/>
                <a:cs typeface="MS PGothic" charset="0"/>
              </a:rPr>
              <a:t>en</a:t>
            </a:r>
            <a:r>
              <a:rPr lang="en-GB" altLang="fr-FR" sz="1200" kern="1200" dirty="0" smtClean="0">
                <a:solidFill>
                  <a:schemeClr val="tx1"/>
                </a:solidFill>
                <a:latin typeface="Arial" charset="0"/>
                <a:ea typeface="MS PGothic" panose="020B0600070205080204" pitchFamily="34" charset="-128"/>
                <a:cs typeface="MS PGothic" charset="0"/>
              </a:rPr>
              <a:t> charge </a:t>
            </a:r>
            <a:r>
              <a:rPr lang="en-GB" altLang="fr-FR" sz="1200" kern="1200" dirty="0" smtClean="0">
                <a:solidFill>
                  <a:schemeClr val="tx1"/>
                </a:solidFill>
                <a:latin typeface="Arial" charset="0"/>
                <a:ea typeface="MS PGothic" panose="020B0600070205080204" pitchFamily="34" charset="-128"/>
                <a:cs typeface="MS PGothic" charset="0"/>
              </a:rPr>
              <a:t>et </a:t>
            </a:r>
            <a:r>
              <a:rPr lang="en-GB" altLang="fr-FR" sz="1200" kern="1200" dirty="0" err="1" smtClean="0">
                <a:solidFill>
                  <a:schemeClr val="tx1"/>
                </a:solidFill>
                <a:latin typeface="Arial" charset="0"/>
                <a:ea typeface="MS PGothic" panose="020B0600070205080204" pitchFamily="34" charset="-128"/>
                <a:cs typeface="MS PGothic" charset="0"/>
              </a:rPr>
              <a:t>responsable</a:t>
            </a:r>
            <a:r>
              <a:rPr lang="en-GB" altLang="fr-FR" sz="1200" kern="1200" dirty="0" smtClean="0">
                <a:solidFill>
                  <a:schemeClr val="tx1"/>
                </a:solidFill>
                <a:latin typeface="Arial" charset="0"/>
                <a:ea typeface="MS PGothic" panose="020B0600070205080204" pitchFamily="34" charset="-128"/>
                <a:cs typeface="MS PGothic" charset="0"/>
              </a:rPr>
              <a:t> du </a:t>
            </a:r>
            <a:r>
              <a:rPr lang="en-GB" altLang="fr-FR" sz="1200" kern="1200" dirty="0" err="1" smtClean="0">
                <a:solidFill>
                  <a:schemeClr val="tx1"/>
                </a:solidFill>
                <a:latin typeface="Arial" charset="0"/>
                <a:ea typeface="MS PGothic" panose="020B0600070205080204" pitchFamily="34" charset="-128"/>
                <a:cs typeface="MS PGothic" charset="0"/>
              </a:rPr>
              <a:t>processus</a:t>
            </a:r>
            <a:r>
              <a:rPr lang="en-GB" altLang="fr-FR" sz="1200" kern="1200" baseline="0" dirty="0" smtClean="0">
                <a:solidFill>
                  <a:schemeClr val="tx1"/>
                </a:solidFill>
                <a:latin typeface="Arial" charset="0"/>
                <a:ea typeface="MS PGothic" panose="020B0600070205080204" pitchFamily="34" charset="-128"/>
                <a:cs typeface="MS PGothic" charset="0"/>
              </a:rPr>
              <a:t>. Le </a:t>
            </a:r>
            <a:r>
              <a:rPr lang="en-GB" altLang="fr-FR" sz="1200" kern="1200" baseline="0" dirty="0" err="1" smtClean="0">
                <a:solidFill>
                  <a:schemeClr val="tx1"/>
                </a:solidFill>
                <a:latin typeface="Arial" charset="0"/>
                <a:ea typeface="MS PGothic" panose="020B0600070205080204" pitchFamily="34" charset="-128"/>
                <a:cs typeface="MS PGothic" charset="0"/>
              </a:rPr>
              <a:t>processus</a:t>
            </a:r>
            <a:r>
              <a:rPr lang="en-GB" altLang="fr-FR" sz="1200" kern="1200" baseline="0" dirty="0" smtClean="0">
                <a:solidFill>
                  <a:schemeClr val="tx1"/>
                </a:solidFill>
                <a:latin typeface="Arial" charset="0"/>
                <a:ea typeface="MS PGothic" panose="020B0600070205080204" pitchFamily="34" charset="-128"/>
                <a:cs typeface="MS PGothic" charset="0"/>
              </a:rPr>
              <a:t> sera </a:t>
            </a:r>
            <a:r>
              <a:rPr lang="en-GB" altLang="fr-FR" sz="1200" kern="1200" baseline="0" dirty="0" err="1" smtClean="0">
                <a:solidFill>
                  <a:schemeClr val="tx1"/>
                </a:solidFill>
                <a:latin typeface="Arial" charset="0"/>
                <a:ea typeface="MS PGothic" panose="020B0600070205080204" pitchFamily="34" charset="-128"/>
                <a:cs typeface="MS PGothic" charset="0"/>
              </a:rPr>
              <a:t>dirigé</a:t>
            </a:r>
            <a:r>
              <a:rPr lang="en-GB" altLang="fr-FR" sz="1200" kern="1200" baseline="0" dirty="0" smtClean="0">
                <a:solidFill>
                  <a:schemeClr val="tx1"/>
                </a:solidFill>
                <a:latin typeface="Arial" charset="0"/>
                <a:ea typeface="MS PGothic" panose="020B0600070205080204" pitchFamily="34" charset="-128"/>
                <a:cs typeface="MS PGothic" charset="0"/>
              </a:rPr>
              <a:t> PAR le </a:t>
            </a:r>
            <a:r>
              <a:rPr lang="en-GB" altLang="fr-FR" sz="1200" kern="1200" baseline="0" dirty="0" err="1" smtClean="0">
                <a:solidFill>
                  <a:schemeClr val="tx1"/>
                </a:solidFill>
                <a:latin typeface="Arial" charset="0"/>
                <a:ea typeface="MS PGothic" panose="020B0600070205080204" pitchFamily="34" charset="-128"/>
                <a:cs typeface="MS PGothic" charset="0"/>
              </a:rPr>
              <a:t>gouvernement</a:t>
            </a:r>
            <a:r>
              <a:rPr lang="en-GB" altLang="fr-FR" sz="1200" kern="1200" baseline="0" dirty="0" smtClean="0">
                <a:solidFill>
                  <a:schemeClr val="tx1"/>
                </a:solidFill>
                <a:latin typeface="Arial" charset="0"/>
                <a:ea typeface="MS PGothic" panose="020B0600070205080204" pitchFamily="34" charset="-128"/>
                <a:cs typeface="MS PGothic" charset="0"/>
              </a:rPr>
              <a:t>.</a:t>
            </a:r>
            <a:endParaRPr lang="en-GB" altLang="fr-FR" sz="1200" kern="1200" dirty="0" smtClean="0">
              <a:solidFill>
                <a:schemeClr val="tx1"/>
              </a:solidFill>
              <a:latin typeface="Arial" charset="0"/>
              <a:ea typeface="MS PGothic" panose="020B0600070205080204" pitchFamily="34" charset="-128"/>
              <a:cs typeface="MS PGothic" charset="0"/>
            </a:endParaRPr>
          </a:p>
          <a:p>
            <a:pPr marL="171450" indent="-171450">
              <a:buFontTx/>
              <a:buChar char="-"/>
              <a:defRPr/>
            </a:pPr>
            <a:r>
              <a:rPr lang="en-GB" altLang="fr-FR" sz="1200" kern="1200" dirty="0" err="1" smtClean="0">
                <a:solidFill>
                  <a:schemeClr val="tx1"/>
                </a:solidFill>
                <a:latin typeface="Arial" charset="0"/>
                <a:ea typeface="MS PGothic" panose="020B0600070205080204" pitchFamily="34" charset="-128"/>
                <a:cs typeface="MS PGothic" charset="0"/>
              </a:rPr>
              <a:t>Toutes</a:t>
            </a:r>
            <a:r>
              <a:rPr lang="en-GB" altLang="fr-FR" sz="1200" kern="1200" dirty="0" smtClean="0">
                <a:solidFill>
                  <a:schemeClr val="tx1"/>
                </a:solidFill>
                <a:latin typeface="Arial" charset="0"/>
                <a:ea typeface="MS PGothic" panose="020B0600070205080204" pitchFamily="34" charset="-128"/>
                <a:cs typeface="MS PGothic" charset="0"/>
              </a:rPr>
              <a:t> les </a:t>
            </a:r>
            <a:r>
              <a:rPr lang="en-GB" altLang="fr-FR" sz="1200" kern="1200" dirty="0" err="1" smtClean="0">
                <a:solidFill>
                  <a:schemeClr val="tx1"/>
                </a:solidFill>
                <a:latin typeface="Arial" charset="0"/>
                <a:ea typeface="MS PGothic" panose="020B0600070205080204" pitchFamily="34" charset="-128"/>
                <a:cs typeface="MS PGothic" charset="0"/>
              </a:rPr>
              <a:t>entités</a:t>
            </a:r>
            <a:r>
              <a:rPr lang="en-GB" altLang="fr-FR" sz="1200" kern="1200" dirty="0" smtClean="0">
                <a:solidFill>
                  <a:schemeClr val="tx1"/>
                </a:solidFill>
                <a:latin typeface="Arial" charset="0"/>
                <a:ea typeface="MS PGothic" panose="020B0600070205080204" pitchFamily="34" charset="-128"/>
                <a:cs typeface="MS PGothic" charset="0"/>
              </a:rPr>
              <a:t> </a:t>
            </a:r>
            <a:r>
              <a:rPr lang="en-GB" altLang="fr-FR" sz="1200" kern="1200" dirty="0" err="1" smtClean="0">
                <a:solidFill>
                  <a:schemeClr val="tx1"/>
                </a:solidFill>
                <a:latin typeface="Arial" charset="0"/>
                <a:ea typeface="MS PGothic" panose="020B0600070205080204" pitchFamily="34" charset="-128"/>
                <a:cs typeface="MS PGothic" charset="0"/>
              </a:rPr>
              <a:t>pertinentes</a:t>
            </a:r>
            <a:r>
              <a:rPr lang="en-GB" altLang="fr-FR" sz="1200" kern="1200" dirty="0" smtClean="0">
                <a:solidFill>
                  <a:schemeClr val="tx1"/>
                </a:solidFill>
                <a:latin typeface="Arial" charset="0"/>
                <a:ea typeface="MS PGothic" panose="020B0600070205080204" pitchFamily="34" charset="-128"/>
                <a:cs typeface="MS PGothic" charset="0"/>
              </a:rPr>
              <a:t> pour le </a:t>
            </a:r>
            <a:r>
              <a:rPr lang="en-GB" altLang="fr-FR" sz="1200" kern="1200" dirty="0" err="1" smtClean="0">
                <a:solidFill>
                  <a:schemeClr val="tx1"/>
                </a:solidFill>
                <a:latin typeface="Arial" charset="0"/>
                <a:ea typeface="MS PGothic" panose="020B0600070205080204" pitchFamily="34" charset="-128"/>
                <a:cs typeface="MS PGothic" charset="0"/>
              </a:rPr>
              <a:t>processus</a:t>
            </a:r>
            <a:r>
              <a:rPr lang="en-GB" altLang="fr-FR" sz="1200" kern="1200" dirty="0" smtClean="0">
                <a:solidFill>
                  <a:schemeClr val="tx1"/>
                </a:solidFill>
                <a:latin typeface="Arial" charset="0"/>
                <a:ea typeface="MS PGothic" panose="020B0600070205080204" pitchFamily="34" charset="-128"/>
                <a:cs typeface="MS PGothic" charset="0"/>
              </a:rPr>
              <a:t> </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Les</a:t>
            </a:r>
            <a:r>
              <a:rPr lang="en-GB" altLang="fr-FR" sz="1200" kern="1200" baseline="0" dirty="0" smtClean="0">
                <a:solidFill>
                  <a:schemeClr val="tx1"/>
                </a:solidFill>
                <a:latin typeface="Arial" charset="0"/>
                <a:ea typeface="MS PGothic" panose="020B0600070205080204" pitchFamily="34" charset="-128"/>
                <a:cs typeface="MS PGothic" charset="0"/>
              </a:rPr>
              <a:t> </a:t>
            </a:r>
            <a:r>
              <a:rPr lang="en-GB" altLang="fr-FR" sz="1200" kern="1200" baseline="0" dirty="0" err="1" smtClean="0">
                <a:solidFill>
                  <a:schemeClr val="tx1"/>
                </a:solidFill>
                <a:latin typeface="Arial" charset="0"/>
                <a:ea typeface="MS PGothic" panose="020B0600070205080204" pitchFamily="34" charset="-128"/>
                <a:cs typeface="MS PGothic" charset="0"/>
              </a:rPr>
              <a:t>outils</a:t>
            </a:r>
            <a:r>
              <a:rPr lang="en-GB" altLang="fr-FR" sz="1200" kern="1200" baseline="0" dirty="0" smtClean="0">
                <a:solidFill>
                  <a:schemeClr val="tx1"/>
                </a:solidFill>
                <a:latin typeface="Arial" charset="0"/>
                <a:ea typeface="MS PGothic" panose="020B0600070205080204" pitchFamily="34" charset="-128"/>
                <a:cs typeface="MS PGothic" charset="0"/>
              </a:rPr>
              <a:t> </a:t>
            </a:r>
            <a:r>
              <a:rPr lang="en-GB" altLang="fr-FR" sz="1200" kern="1200" baseline="0" dirty="0" err="1" smtClean="0">
                <a:solidFill>
                  <a:schemeClr val="tx1"/>
                </a:solidFill>
                <a:latin typeface="Arial" charset="0"/>
                <a:ea typeface="MS PGothic" panose="020B0600070205080204" pitchFamily="34" charset="-128"/>
                <a:cs typeface="MS PGothic" charset="0"/>
              </a:rPr>
              <a:t>utiles</a:t>
            </a:r>
            <a:r>
              <a:rPr lang="en-GB" altLang="fr-FR" sz="1200" kern="1200" baseline="0" dirty="0" smtClean="0">
                <a:solidFill>
                  <a:schemeClr val="tx1"/>
                </a:solidFill>
                <a:latin typeface="Arial" charset="0"/>
                <a:ea typeface="MS PGothic" panose="020B0600070205080204" pitchFamily="34" charset="-128"/>
                <a:cs typeface="MS PGothic" charset="0"/>
              </a:rPr>
              <a:t> pour le </a:t>
            </a:r>
            <a:r>
              <a:rPr lang="en-GB" altLang="fr-FR" sz="1200" kern="1200" baseline="0" dirty="0" err="1" smtClean="0">
                <a:solidFill>
                  <a:schemeClr val="tx1"/>
                </a:solidFill>
                <a:latin typeface="Arial" charset="0"/>
                <a:ea typeface="MS PGothic" panose="020B0600070205080204" pitchFamily="34" charset="-128"/>
                <a:cs typeface="MS PGothic" charset="0"/>
              </a:rPr>
              <a:t>processus</a:t>
            </a:r>
            <a:endParaRPr lang="en-GB" altLang="fr-FR" sz="1200" kern="1200" dirty="0" smtClean="0">
              <a:solidFill>
                <a:schemeClr val="tx1"/>
              </a:solidFill>
              <a:latin typeface="Arial" charset="0"/>
              <a:ea typeface="MS PGothic" panose="020B0600070205080204" pitchFamily="34" charset="-128"/>
              <a:cs typeface="MS PGothic" charset="0"/>
            </a:endParaRPr>
          </a:p>
          <a:p>
            <a:pPr>
              <a:defRPr/>
            </a:pPr>
            <a:endParaRPr lang="fr-CH" sz="1200" kern="1200" dirty="0">
              <a:solidFill>
                <a:schemeClr val="tx1"/>
              </a:solidFill>
              <a:latin typeface="Arial" pitchFamily="34" charset="0"/>
              <a:ea typeface="MS PGothic" panose="020B0600070205080204" pitchFamily="34" charset="-128"/>
              <a:cs typeface="MS PGothic"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B45CAC-FCD6-DD41-8EB6-2F2A6B47E7F1}" type="slidenum">
              <a:rPr lang="it-IT" sz="1200"/>
              <a:pPr/>
              <a:t>7</a:t>
            </a:fld>
            <a:endParaRPr lang="it-IT" sz="1200"/>
          </a:p>
        </p:txBody>
      </p:sp>
    </p:spTree>
    <p:extLst>
      <p:ext uri="{BB962C8B-B14F-4D97-AF65-F5344CB8AC3E}">
        <p14:creationId xmlns:p14="http://schemas.microsoft.com/office/powerpoint/2010/main" val="2177878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noTextEdit="1"/>
          </p:cNvSpPr>
          <p:nvPr>
            <p:ph type="sldImg"/>
          </p:nvPr>
        </p:nvSpPr>
        <p:spPr>
          <a:ln/>
        </p:spPr>
      </p:sp>
      <p:sp>
        <p:nvSpPr>
          <p:cNvPr id="35842" name="Segnaposto note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r>
              <a:rPr lang="fr-FR" sz="1200" b="1" kern="1200" dirty="0" smtClean="0">
                <a:solidFill>
                  <a:schemeClr val="tx1"/>
                </a:solidFill>
                <a:effectLst/>
                <a:latin typeface="Arial" pitchFamily="34" charset="0"/>
                <a:ea typeface="MS PGothic" panose="020B0600070205080204" pitchFamily="34" charset="-128"/>
                <a:cs typeface="MS PGothic" charset="0"/>
              </a:rPr>
              <a:t>Qui?</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Il est essentiel de déterminer qui prendra part à la consultation et d’établir un mécanisme crédible de sélection des participants.</a:t>
            </a:r>
          </a:p>
          <a:p>
            <a:pPr eaLnBrk="0" fontAlgn="base" hangingPunct="0"/>
            <a:r>
              <a:rPr lang="fr-FR" sz="1200" b="1" kern="1200" dirty="0" smtClean="0">
                <a:solidFill>
                  <a:schemeClr val="tx1"/>
                </a:solidFill>
                <a:effectLst/>
                <a:latin typeface="Arial" pitchFamily="34" charset="0"/>
                <a:ea typeface="MS PGothic" panose="020B0600070205080204" pitchFamily="34" charset="-128"/>
                <a:cs typeface="MS PGothic" charset="0"/>
              </a:rPr>
              <a:t>Pourquoi?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C’est leur droit de participer aux décisions et aux processus politiques qui les affectent. Ce droit est explicitement reconnu. Cela les met au centre du processus et donne une chance d’avoir une meilleure compréhension de leurs besoins. C’est une clé de la réussite de ce processus devant débouché sur un instrument complet. La Convention de Kampala reconnait également la nécessité d’impliquer les communautés d’accueil. </a:t>
            </a:r>
          </a:p>
          <a:p>
            <a:pPr eaLnBrk="0" fontAlgn="base" hangingPunct="0"/>
            <a:r>
              <a:rPr lang="fr-FR" sz="1200" b="1" kern="1200" dirty="0" smtClean="0">
                <a:solidFill>
                  <a:schemeClr val="tx1"/>
                </a:solidFill>
                <a:effectLst/>
                <a:latin typeface="Arial" pitchFamily="34" charset="0"/>
                <a:ea typeface="MS PGothic" panose="020B0600070205080204" pitchFamily="34" charset="-128"/>
                <a:cs typeface="MS PGothic" charset="0"/>
              </a:rPr>
              <a:t>Pourquoi et comment?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informations sur les besoins des PDI et des autres affectés par le déplacement doivent être collectées et analysées au cours d’analyses de situation, d’évaluations des besoins et d’évaluation participatives. </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endParaRPr lang="en-GB" sz="800" b="0" dirty="0">
              <a:latin typeface="Arial" charset="0"/>
            </a:endParaRPr>
          </a:p>
        </p:txBody>
      </p:sp>
      <p:sp>
        <p:nvSpPr>
          <p:cNvPr id="35843" name="Segnaposto numero diapositiva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B56CF59-B14B-C74D-AFFC-4FF30AA23D79}" type="slidenum">
              <a:rPr lang="it-IT" sz="1200"/>
              <a:pPr/>
              <a:t>8</a:t>
            </a:fld>
            <a:endParaRPr lang="it-IT" sz="1200"/>
          </a:p>
        </p:txBody>
      </p:sp>
    </p:spTree>
    <p:extLst>
      <p:ext uri="{BB962C8B-B14F-4D97-AF65-F5344CB8AC3E}">
        <p14:creationId xmlns:p14="http://schemas.microsoft.com/office/powerpoint/2010/main" val="2611769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dirty="0" smtClean="0">
                <a:latin typeface="Arial" charset="0"/>
              </a:rPr>
              <a:t>Les </a:t>
            </a:r>
            <a:r>
              <a:rPr lang="en-GB" dirty="0" err="1" smtClean="0">
                <a:latin typeface="Arial" charset="0"/>
              </a:rPr>
              <a:t>autorités</a:t>
            </a:r>
            <a:r>
              <a:rPr lang="en-GB" dirty="0" smtClean="0">
                <a:latin typeface="Arial" charset="0"/>
              </a:rPr>
              <a:t> </a:t>
            </a:r>
            <a:r>
              <a:rPr lang="en-GB" dirty="0" err="1" smtClean="0">
                <a:latin typeface="Arial" charset="0"/>
              </a:rPr>
              <a:t>nationales</a:t>
            </a:r>
            <a:r>
              <a:rPr lang="en-GB" dirty="0" smtClean="0">
                <a:latin typeface="Arial" charset="0"/>
              </a:rPr>
              <a:t> </a:t>
            </a:r>
            <a:r>
              <a:rPr lang="en-GB" dirty="0" err="1" smtClean="0">
                <a:latin typeface="Arial" charset="0"/>
              </a:rPr>
              <a:t>ont</a:t>
            </a:r>
            <a:r>
              <a:rPr lang="en-GB" dirty="0" smtClean="0">
                <a:latin typeface="Arial" charset="0"/>
              </a:rPr>
              <a:t> la </a:t>
            </a:r>
            <a:r>
              <a:rPr lang="en-GB" dirty="0" err="1" smtClean="0">
                <a:latin typeface="Arial" charset="0"/>
              </a:rPr>
              <a:t>responsabilité</a:t>
            </a:r>
            <a:r>
              <a:rPr lang="en-GB" dirty="0" smtClean="0">
                <a:latin typeface="Arial" charset="0"/>
              </a:rPr>
              <a:t> de </a:t>
            </a:r>
            <a:r>
              <a:rPr lang="en-GB" dirty="0" err="1" smtClean="0">
                <a:latin typeface="Arial" charset="0"/>
              </a:rPr>
              <a:t>protéger</a:t>
            </a:r>
            <a:r>
              <a:rPr lang="en-GB" dirty="0" smtClean="0">
                <a:latin typeface="Arial" charset="0"/>
              </a:rPr>
              <a:t> et </a:t>
            </a:r>
            <a:r>
              <a:rPr lang="en-GB" dirty="0" err="1" smtClean="0">
                <a:latin typeface="Arial" charset="0"/>
              </a:rPr>
              <a:t>d’assister</a:t>
            </a:r>
            <a:r>
              <a:rPr lang="en-GB" dirty="0" smtClean="0">
                <a:latin typeface="Arial" charset="0"/>
              </a:rPr>
              <a:t> les PDI. </a:t>
            </a:r>
          </a:p>
          <a:p>
            <a:endParaRPr lang="en-GB" dirty="0" smtClean="0">
              <a:latin typeface="Arial" charset="0"/>
            </a:endParaRPr>
          </a:p>
          <a:p>
            <a:r>
              <a:rPr lang="en-GB" dirty="0" err="1" smtClean="0">
                <a:latin typeface="Arial" charset="0"/>
              </a:rPr>
              <a:t>L’élaboration</a:t>
            </a:r>
            <a:r>
              <a:rPr lang="en-GB" dirty="0" smtClean="0">
                <a:latin typeface="Arial" charset="0"/>
              </a:rPr>
              <a:t> de </a:t>
            </a:r>
            <a:r>
              <a:rPr lang="en-GB" dirty="0" err="1" smtClean="0">
                <a:latin typeface="Arial" charset="0"/>
              </a:rPr>
              <a:t>lois</a:t>
            </a:r>
            <a:r>
              <a:rPr lang="en-GB" dirty="0" smtClean="0">
                <a:latin typeface="Arial" charset="0"/>
              </a:rPr>
              <a:t> et de </a:t>
            </a:r>
            <a:r>
              <a:rPr lang="en-GB" dirty="0" err="1" smtClean="0">
                <a:latin typeface="Arial" charset="0"/>
              </a:rPr>
              <a:t>politiques</a:t>
            </a:r>
            <a:r>
              <a:rPr lang="en-GB" dirty="0" smtClean="0">
                <a:latin typeface="Arial" charset="0"/>
              </a:rPr>
              <a:t> </a:t>
            </a:r>
            <a:r>
              <a:rPr lang="en-GB" dirty="0" err="1" smtClean="0">
                <a:latin typeface="Arial" charset="0"/>
              </a:rPr>
              <a:t>est</a:t>
            </a:r>
            <a:r>
              <a:rPr lang="en-GB" dirty="0" smtClean="0">
                <a:latin typeface="Arial" charset="0"/>
              </a:rPr>
              <a:t> </a:t>
            </a:r>
            <a:r>
              <a:rPr lang="en-GB" dirty="0" err="1" smtClean="0">
                <a:latin typeface="Arial" charset="0"/>
              </a:rPr>
              <a:t>intimement</a:t>
            </a:r>
            <a:r>
              <a:rPr lang="en-GB" dirty="0" smtClean="0">
                <a:latin typeface="Arial" charset="0"/>
              </a:rPr>
              <a:t> </a:t>
            </a:r>
            <a:r>
              <a:rPr lang="en-GB" dirty="0" err="1" smtClean="0">
                <a:latin typeface="Arial" charset="0"/>
              </a:rPr>
              <a:t>liée</a:t>
            </a:r>
            <a:r>
              <a:rPr lang="en-GB" dirty="0" smtClean="0">
                <a:latin typeface="Arial" charset="0"/>
              </a:rPr>
              <a:t> à </a:t>
            </a:r>
            <a:r>
              <a:rPr lang="en-GB" dirty="0" err="1" smtClean="0">
                <a:latin typeface="Arial" charset="0"/>
              </a:rPr>
              <a:t>cette</a:t>
            </a:r>
            <a:r>
              <a:rPr lang="en-GB" dirty="0" smtClean="0">
                <a:latin typeface="Arial" charset="0"/>
              </a:rPr>
              <a:t> </a:t>
            </a:r>
            <a:r>
              <a:rPr lang="en-GB" dirty="0" err="1" smtClean="0">
                <a:latin typeface="Arial" charset="0"/>
              </a:rPr>
              <a:t>responsabilité</a:t>
            </a:r>
            <a:r>
              <a:rPr lang="en-GB" dirty="0" smtClean="0">
                <a:latin typeface="Arial" charset="0"/>
              </a:rPr>
              <a:t> </a:t>
            </a:r>
            <a:r>
              <a:rPr lang="en-GB" dirty="0" err="1" smtClean="0">
                <a:latin typeface="Arial" charset="0"/>
              </a:rPr>
              <a:t>souveraine</a:t>
            </a:r>
            <a:r>
              <a:rPr lang="en-GB" dirty="0" smtClean="0">
                <a:latin typeface="Arial" charset="0"/>
              </a:rPr>
              <a:t>,</a:t>
            </a:r>
            <a:r>
              <a:rPr lang="en-GB" baseline="0" dirty="0" smtClean="0">
                <a:latin typeface="Arial" charset="0"/>
              </a:rPr>
              <a:t> </a:t>
            </a:r>
            <a:r>
              <a:rPr lang="en-GB" baseline="0" dirty="0" err="1" smtClean="0">
                <a:latin typeface="Arial" charset="0"/>
              </a:rPr>
              <a:t>ce</a:t>
            </a:r>
            <a:r>
              <a:rPr lang="en-GB" baseline="0" dirty="0" smtClean="0">
                <a:latin typeface="Arial" charset="0"/>
              </a:rPr>
              <a:t> qui les </a:t>
            </a:r>
            <a:r>
              <a:rPr lang="en-GB" baseline="0" dirty="0" err="1" smtClean="0">
                <a:latin typeface="Arial" charset="0"/>
              </a:rPr>
              <a:t>amènent</a:t>
            </a:r>
            <a:r>
              <a:rPr lang="en-GB" baseline="0" dirty="0" smtClean="0">
                <a:latin typeface="Arial" charset="0"/>
              </a:rPr>
              <a:t> à </a:t>
            </a:r>
            <a:r>
              <a:rPr lang="en-GB" baseline="0" dirty="0" err="1" smtClean="0">
                <a:latin typeface="Arial" charset="0"/>
              </a:rPr>
              <a:t>diriger</a:t>
            </a:r>
            <a:r>
              <a:rPr lang="en-GB" baseline="0" dirty="0" smtClean="0">
                <a:latin typeface="Arial" charset="0"/>
              </a:rPr>
              <a:t> un </a:t>
            </a:r>
            <a:r>
              <a:rPr lang="en-GB" baseline="0" dirty="0" err="1" smtClean="0">
                <a:latin typeface="Arial" charset="0"/>
              </a:rPr>
              <a:t>tel</a:t>
            </a:r>
            <a:r>
              <a:rPr lang="en-GB" baseline="0" dirty="0" smtClean="0">
                <a:latin typeface="Arial" charset="0"/>
              </a:rPr>
              <a:t> </a:t>
            </a:r>
            <a:r>
              <a:rPr lang="en-GB" baseline="0" dirty="0" err="1" smtClean="0">
                <a:latin typeface="Arial" charset="0"/>
              </a:rPr>
              <a:t>processus</a:t>
            </a:r>
            <a:r>
              <a:rPr lang="en-GB" baseline="0" dirty="0" smtClean="0">
                <a:latin typeface="Arial" charset="0"/>
              </a:rPr>
              <a:t>. </a:t>
            </a:r>
          </a:p>
          <a:p>
            <a:r>
              <a:rPr lang="en-GB" baseline="0" dirty="0" smtClean="0">
                <a:latin typeface="Arial" charset="0"/>
              </a:rPr>
              <a:t>Le point focal </a:t>
            </a:r>
            <a:r>
              <a:rPr lang="en-GB" baseline="0" dirty="0" err="1" smtClean="0">
                <a:latin typeface="Arial" charset="0"/>
              </a:rPr>
              <a:t>est</a:t>
            </a:r>
            <a:r>
              <a:rPr lang="en-GB" baseline="0" dirty="0" smtClean="0">
                <a:latin typeface="Arial" charset="0"/>
              </a:rPr>
              <a:t> </a:t>
            </a:r>
            <a:r>
              <a:rPr lang="en-GB" baseline="0" dirty="0" err="1" smtClean="0">
                <a:latin typeface="Arial" charset="0"/>
              </a:rPr>
              <a:t>normalement</a:t>
            </a:r>
            <a:r>
              <a:rPr lang="en-GB" baseline="0" dirty="0" smtClean="0">
                <a:latin typeface="Arial" charset="0"/>
              </a:rPr>
              <a:t> </a:t>
            </a:r>
            <a:r>
              <a:rPr lang="en-GB" baseline="0" dirty="0" err="1" smtClean="0">
                <a:latin typeface="Arial" charset="0"/>
              </a:rPr>
              <a:t>l’institution</a:t>
            </a:r>
            <a:r>
              <a:rPr lang="en-GB" baseline="0" dirty="0" smtClean="0">
                <a:latin typeface="Arial" charset="0"/>
              </a:rPr>
              <a:t> la </a:t>
            </a:r>
            <a:r>
              <a:rPr lang="en-GB" baseline="0" dirty="0" err="1" smtClean="0">
                <a:latin typeface="Arial" charset="0"/>
              </a:rPr>
              <a:t>mieux</a:t>
            </a:r>
            <a:r>
              <a:rPr lang="en-GB" baseline="0" dirty="0" smtClean="0">
                <a:latin typeface="Arial" charset="0"/>
              </a:rPr>
              <a:t> </a:t>
            </a:r>
            <a:r>
              <a:rPr lang="en-GB" baseline="0" dirty="0" err="1" smtClean="0">
                <a:latin typeface="Arial" charset="0"/>
              </a:rPr>
              <a:t>placée</a:t>
            </a:r>
            <a:r>
              <a:rPr lang="en-GB" baseline="0" dirty="0" smtClean="0">
                <a:latin typeface="Arial" charset="0"/>
              </a:rPr>
              <a:t> pour </a:t>
            </a:r>
            <a:r>
              <a:rPr lang="en-GB" baseline="0" dirty="0" err="1" smtClean="0">
                <a:latin typeface="Arial" charset="0"/>
              </a:rPr>
              <a:t>traiter</a:t>
            </a:r>
            <a:r>
              <a:rPr lang="en-GB" baseline="0" dirty="0" smtClean="0">
                <a:latin typeface="Arial" charset="0"/>
              </a:rPr>
              <a:t> des </a:t>
            </a:r>
            <a:r>
              <a:rPr lang="en-GB" baseline="0" dirty="0" err="1" smtClean="0">
                <a:latin typeface="Arial" charset="0"/>
              </a:rPr>
              <a:t>problèmes</a:t>
            </a:r>
            <a:r>
              <a:rPr lang="en-GB" baseline="0" dirty="0" smtClean="0">
                <a:latin typeface="Arial" charset="0"/>
              </a:rPr>
              <a:t> de </a:t>
            </a:r>
            <a:r>
              <a:rPr lang="en-GB" baseline="0" dirty="0" err="1" smtClean="0">
                <a:latin typeface="Arial" charset="0"/>
              </a:rPr>
              <a:t>déplacement</a:t>
            </a:r>
            <a:r>
              <a:rPr lang="en-GB" baseline="0" dirty="0" smtClean="0">
                <a:latin typeface="Arial" charset="0"/>
              </a:rPr>
              <a:t>. </a:t>
            </a:r>
          </a:p>
          <a:p>
            <a:endParaRPr lang="en-GB" dirty="0" smtClean="0">
              <a:latin typeface="Arial" charset="0"/>
            </a:endParaRPr>
          </a:p>
          <a:p>
            <a:r>
              <a:rPr lang="en-GB" dirty="0" smtClean="0">
                <a:latin typeface="Arial" charset="0"/>
              </a:rPr>
              <a:t>Qui </a:t>
            </a:r>
            <a:r>
              <a:rPr lang="en-GB" dirty="0" err="1" smtClean="0">
                <a:latin typeface="Arial" charset="0"/>
              </a:rPr>
              <a:t>d’autre</a:t>
            </a:r>
            <a:r>
              <a:rPr lang="en-GB" dirty="0" smtClean="0">
                <a:latin typeface="Arial" charset="0"/>
              </a:rPr>
              <a:t> </a:t>
            </a:r>
            <a:r>
              <a:rPr lang="en-GB" dirty="0" err="1" smtClean="0">
                <a:latin typeface="Arial" charset="0"/>
              </a:rPr>
              <a:t>doit</a:t>
            </a:r>
            <a:r>
              <a:rPr lang="en-GB" dirty="0" smtClean="0">
                <a:latin typeface="Arial" charset="0"/>
              </a:rPr>
              <a:t> </a:t>
            </a:r>
            <a:r>
              <a:rPr lang="en-GB" dirty="0" err="1" smtClean="0">
                <a:latin typeface="Arial" charset="0"/>
              </a:rPr>
              <a:t>participer</a:t>
            </a:r>
            <a:r>
              <a:rPr lang="en-GB" dirty="0" smtClean="0">
                <a:latin typeface="Arial" charset="0"/>
              </a:rPr>
              <a:t> au </a:t>
            </a:r>
            <a:r>
              <a:rPr lang="en-GB" dirty="0" err="1" smtClean="0">
                <a:latin typeface="Arial" charset="0"/>
              </a:rPr>
              <a:t>processus</a:t>
            </a:r>
            <a:r>
              <a:rPr lang="en-GB" dirty="0" smtClean="0">
                <a:latin typeface="Arial" charset="0"/>
              </a:rPr>
              <a:t>? </a:t>
            </a:r>
          </a:p>
          <a:p>
            <a:endParaRPr lang="en-GB" dirty="0" smtClean="0">
              <a:latin typeface="Arial" charset="0"/>
            </a:endParaRPr>
          </a:p>
          <a:p>
            <a:r>
              <a:rPr lang="en-GB" dirty="0" err="1" smtClean="0">
                <a:latin typeface="Arial" charset="0"/>
              </a:rPr>
              <a:t>Collectez</a:t>
            </a:r>
            <a:r>
              <a:rPr lang="en-GB" baseline="0" dirty="0" smtClean="0">
                <a:latin typeface="Arial" charset="0"/>
              </a:rPr>
              <a:t> les </a:t>
            </a:r>
            <a:r>
              <a:rPr lang="en-GB" baseline="0" dirty="0" err="1" smtClean="0">
                <a:latin typeface="Arial" charset="0"/>
              </a:rPr>
              <a:t>idées</a:t>
            </a:r>
            <a:r>
              <a:rPr lang="en-GB" baseline="0" dirty="0" smtClean="0">
                <a:latin typeface="Arial" charset="0"/>
              </a:rPr>
              <a:t> sur les </a:t>
            </a:r>
            <a:r>
              <a:rPr lang="en-GB" baseline="0" dirty="0" err="1" smtClean="0">
                <a:latin typeface="Arial" charset="0"/>
              </a:rPr>
              <a:t>entités</a:t>
            </a:r>
            <a:r>
              <a:rPr lang="en-GB" baseline="0" dirty="0" smtClean="0">
                <a:latin typeface="Arial" charset="0"/>
              </a:rPr>
              <a:t> qui </a:t>
            </a:r>
            <a:r>
              <a:rPr lang="en-GB" baseline="0" dirty="0" err="1" smtClean="0">
                <a:latin typeface="Arial" charset="0"/>
              </a:rPr>
              <a:t>devraient</a:t>
            </a:r>
            <a:r>
              <a:rPr lang="en-GB" baseline="0" dirty="0" smtClean="0">
                <a:latin typeface="Arial" charset="0"/>
              </a:rPr>
              <a:t> </a:t>
            </a:r>
            <a:r>
              <a:rPr lang="en-GB" baseline="0" dirty="0" err="1" smtClean="0">
                <a:latin typeface="Arial" charset="0"/>
              </a:rPr>
              <a:t>être</a:t>
            </a:r>
            <a:r>
              <a:rPr lang="en-GB" baseline="0" dirty="0" smtClean="0">
                <a:latin typeface="Arial" charset="0"/>
              </a:rPr>
              <a:t> </a:t>
            </a:r>
            <a:r>
              <a:rPr lang="en-GB" baseline="0" dirty="0" err="1" smtClean="0">
                <a:latin typeface="Arial" charset="0"/>
              </a:rPr>
              <a:t>impliquées</a:t>
            </a:r>
            <a:r>
              <a:rPr lang="en-GB" baseline="0" dirty="0" smtClean="0">
                <a:latin typeface="Arial" charset="0"/>
              </a:rPr>
              <a:t>. Si </a:t>
            </a:r>
            <a:r>
              <a:rPr lang="en-GB" baseline="0" dirty="0" err="1" smtClean="0">
                <a:latin typeface="Arial" charset="0"/>
              </a:rPr>
              <a:t>besoin</a:t>
            </a:r>
            <a:r>
              <a:rPr lang="en-GB" baseline="0" dirty="0" smtClean="0">
                <a:latin typeface="Arial" charset="0"/>
              </a:rPr>
              <a:t>, </a:t>
            </a:r>
            <a:r>
              <a:rPr lang="en-GB" baseline="0" dirty="0" err="1" smtClean="0">
                <a:latin typeface="Arial" charset="0"/>
              </a:rPr>
              <a:t>ajoutez-en</a:t>
            </a:r>
            <a:r>
              <a:rPr lang="en-GB" baseline="0" dirty="0" smtClean="0">
                <a:latin typeface="Arial" charset="0"/>
              </a:rPr>
              <a:t> </a:t>
            </a:r>
            <a:r>
              <a:rPr lang="en-GB" baseline="0" dirty="0" err="1" smtClean="0">
                <a:latin typeface="Arial" charset="0"/>
              </a:rPr>
              <a:t>d’autres</a:t>
            </a:r>
            <a:r>
              <a:rPr lang="en-GB" baseline="0" dirty="0" smtClean="0">
                <a:latin typeface="Arial" charset="0"/>
              </a:rPr>
              <a:t> </a:t>
            </a:r>
            <a:r>
              <a:rPr lang="en-GB" baseline="0" dirty="0" err="1" smtClean="0">
                <a:latin typeface="Arial" charset="0"/>
              </a:rPr>
              <a:t>durant</a:t>
            </a:r>
            <a:r>
              <a:rPr lang="en-GB" baseline="0" dirty="0" smtClean="0">
                <a:latin typeface="Arial" charset="0"/>
              </a:rPr>
              <a:t> le feedback et </a:t>
            </a:r>
            <a:r>
              <a:rPr lang="en-GB" baseline="0" dirty="0" err="1" smtClean="0">
                <a:latin typeface="Arial" charset="0"/>
              </a:rPr>
              <a:t>demandez</a:t>
            </a:r>
            <a:r>
              <a:rPr lang="en-GB" baseline="0" dirty="0" smtClean="0">
                <a:latin typeface="Arial" charset="0"/>
              </a:rPr>
              <a:t> aux </a:t>
            </a:r>
            <a:r>
              <a:rPr lang="en-GB" baseline="0" dirty="0" err="1" smtClean="0">
                <a:latin typeface="Arial" charset="0"/>
              </a:rPr>
              <a:t>particpants</a:t>
            </a:r>
            <a:r>
              <a:rPr lang="en-GB" baseline="0" dirty="0" smtClean="0">
                <a:latin typeface="Arial" charset="0"/>
              </a:rPr>
              <a:t> </a:t>
            </a:r>
            <a:r>
              <a:rPr lang="en-GB" baseline="0" dirty="0" err="1" smtClean="0">
                <a:latin typeface="Arial" charset="0"/>
              </a:rPr>
              <a:t>pourquoi</a:t>
            </a:r>
            <a:r>
              <a:rPr lang="en-GB" baseline="0" dirty="0" smtClean="0">
                <a:latin typeface="Arial" charset="0"/>
              </a:rPr>
              <a:t> </a:t>
            </a:r>
            <a:r>
              <a:rPr lang="en-GB" baseline="0" dirty="0" err="1" smtClean="0">
                <a:latin typeface="Arial" charset="0"/>
              </a:rPr>
              <a:t>elles</a:t>
            </a:r>
            <a:r>
              <a:rPr lang="en-GB" baseline="0" dirty="0" smtClean="0">
                <a:latin typeface="Arial" charset="0"/>
              </a:rPr>
              <a:t> </a:t>
            </a:r>
            <a:r>
              <a:rPr lang="en-GB" baseline="0" dirty="0" err="1" smtClean="0">
                <a:latin typeface="Arial" charset="0"/>
              </a:rPr>
              <a:t>sont</a:t>
            </a:r>
            <a:r>
              <a:rPr lang="en-GB" baseline="0" dirty="0" smtClean="0">
                <a:latin typeface="Arial" charset="0"/>
              </a:rPr>
              <a:t> </a:t>
            </a:r>
            <a:r>
              <a:rPr lang="en-GB" baseline="0" dirty="0" err="1" smtClean="0">
                <a:latin typeface="Arial" charset="0"/>
              </a:rPr>
              <a:t>pertinentes</a:t>
            </a:r>
            <a:r>
              <a:rPr lang="en-GB" baseline="0" dirty="0" smtClean="0">
                <a:latin typeface="Arial" charset="0"/>
              </a:rPr>
              <a:t> </a:t>
            </a:r>
            <a:r>
              <a:rPr lang="en-GB" baseline="0" dirty="0" smtClean="0">
                <a:latin typeface="Arial" charset="0"/>
              </a:rPr>
              <a:t>pour le </a:t>
            </a:r>
            <a:r>
              <a:rPr lang="en-GB" baseline="0" dirty="0" err="1" smtClean="0">
                <a:latin typeface="Arial" charset="0"/>
              </a:rPr>
              <a:t>processus</a:t>
            </a:r>
            <a:r>
              <a:rPr lang="en-GB" baseline="0" dirty="0" smtClean="0">
                <a:latin typeface="Arial" charset="0"/>
              </a:rPr>
              <a:t>. </a:t>
            </a:r>
            <a:endParaRPr lang="en-GB" dirty="0" smtClean="0">
              <a:latin typeface="Arial"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B45CAC-FCD6-DD41-8EB6-2F2A6B47E7F1}" type="slidenum">
              <a:rPr lang="it-IT" sz="1200"/>
              <a:pPr/>
              <a:t>9</a:t>
            </a:fld>
            <a:endParaRPr lang="it-IT" sz="1200"/>
          </a:p>
        </p:txBody>
      </p:sp>
    </p:spTree>
    <p:extLst>
      <p:ext uri="{BB962C8B-B14F-4D97-AF65-F5344CB8AC3E}">
        <p14:creationId xmlns:p14="http://schemas.microsoft.com/office/powerpoint/2010/main" val="146783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9535DC-B201-DC44-B905-E223299526C2}" type="slidenum">
              <a:rPr lang="en-GB"/>
              <a:pPr>
                <a:defRPr/>
              </a:pPr>
              <a:t>‹N°›</a:t>
            </a:fld>
            <a:endParaRPr lang="en-GB"/>
          </a:p>
        </p:txBody>
      </p:sp>
    </p:spTree>
    <p:extLst>
      <p:ext uri="{BB962C8B-B14F-4D97-AF65-F5344CB8AC3E}">
        <p14:creationId xmlns:p14="http://schemas.microsoft.com/office/powerpoint/2010/main" val="141424587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CC699F3-2D9C-3C45-B559-3EA6717F22AD}" type="slidenum">
              <a:rPr lang="en-GB"/>
              <a:pPr>
                <a:defRPr/>
              </a:pPr>
              <a:t>‹N°›</a:t>
            </a:fld>
            <a:endParaRPr lang="en-GB"/>
          </a:p>
        </p:txBody>
      </p:sp>
    </p:spTree>
    <p:extLst>
      <p:ext uri="{BB962C8B-B14F-4D97-AF65-F5344CB8AC3E}">
        <p14:creationId xmlns:p14="http://schemas.microsoft.com/office/powerpoint/2010/main" val="370996295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69860733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331133098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41727259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21F00D-C0E8-2E4E-8258-954C6740E0EC}" type="slidenum">
              <a:rPr lang="en-GB"/>
              <a:pPr>
                <a:defRPr/>
              </a:pPr>
              <a:t>‹N°›</a:t>
            </a:fld>
            <a:endParaRPr lang="en-GB"/>
          </a:p>
        </p:txBody>
      </p:sp>
    </p:spTree>
    <p:extLst>
      <p:ext uri="{BB962C8B-B14F-4D97-AF65-F5344CB8AC3E}">
        <p14:creationId xmlns:p14="http://schemas.microsoft.com/office/powerpoint/2010/main" val="11191576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92EBB1-32CE-0E45-A931-3CFDE70A6991}" type="slidenum">
              <a:rPr lang="en-GB"/>
              <a:pPr>
                <a:defRPr/>
              </a:pPr>
              <a:t>‹N°›</a:t>
            </a:fld>
            <a:endParaRPr lang="en-GB"/>
          </a:p>
        </p:txBody>
      </p:sp>
    </p:spTree>
    <p:extLst>
      <p:ext uri="{BB962C8B-B14F-4D97-AF65-F5344CB8AC3E}">
        <p14:creationId xmlns:p14="http://schemas.microsoft.com/office/powerpoint/2010/main" val="2497043706"/>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1C4FE4EF-86EC-FB40-895E-98DBFA32C14C}" type="slidenum">
              <a:rPr lang="en-US"/>
              <a:pPr>
                <a:defRPr/>
              </a:pPr>
              <a:t>‹N°›</a:t>
            </a:fld>
            <a:endParaRPr lang="en-US"/>
          </a:p>
        </p:txBody>
      </p:sp>
    </p:spTree>
    <p:extLst>
      <p:ext uri="{BB962C8B-B14F-4D97-AF65-F5344CB8AC3E}">
        <p14:creationId xmlns:p14="http://schemas.microsoft.com/office/powerpoint/2010/main" val="281281416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C58C2209-30BA-6341-BC18-C7500D70D89E}"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F0F99-AB08-314F-8C82-3EC69606DCC1}" type="slidenum">
              <a:rPr lang="en-GB"/>
              <a:pPr>
                <a:defRPr/>
              </a:pPr>
              <a:t>‹N°›</a:t>
            </a:fld>
            <a:endParaRPr lang="en-GB"/>
          </a:p>
        </p:txBody>
      </p:sp>
    </p:spTree>
    <p:extLst>
      <p:ext uri="{BB962C8B-B14F-4D97-AF65-F5344CB8AC3E}">
        <p14:creationId xmlns:p14="http://schemas.microsoft.com/office/powerpoint/2010/main" val="37342611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246266305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78164A-8E63-0448-BF56-7D0FCF211A0C}"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0C6BB5-3DF0-7845-A808-E18422EDBB4B}" type="slidenum">
              <a:rPr lang="en-GB"/>
              <a:pPr>
                <a:defRPr/>
              </a:pPr>
              <a:t>‹N°›</a:t>
            </a:fld>
            <a:endParaRPr lang="en-GB"/>
          </a:p>
        </p:txBody>
      </p:sp>
    </p:spTree>
    <p:extLst>
      <p:ext uri="{BB962C8B-B14F-4D97-AF65-F5344CB8AC3E}">
        <p14:creationId xmlns:p14="http://schemas.microsoft.com/office/powerpoint/2010/main" val="304367426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85C7907-0434-5744-BEFF-2C6C8C947F3B}" type="slidenum">
              <a:rPr lang="en-GB"/>
              <a:pPr>
                <a:defRPr/>
              </a:pPr>
              <a:t>‹N°›</a:t>
            </a:fld>
            <a:endParaRPr lang="en-GB"/>
          </a:p>
        </p:txBody>
      </p:sp>
    </p:spTree>
    <p:extLst>
      <p:ext uri="{BB962C8B-B14F-4D97-AF65-F5344CB8AC3E}">
        <p14:creationId xmlns:p14="http://schemas.microsoft.com/office/powerpoint/2010/main" val="186032990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FF808572-4905-134A-A5E2-A09EF1D25201}" type="slidenum">
              <a:rPr lang="en-GB"/>
              <a:pPr>
                <a:defRPr/>
              </a:pPr>
              <a:t>‹N°›</a:t>
            </a:fld>
            <a:endParaRPr lang="en-GB"/>
          </a:p>
        </p:txBody>
      </p:sp>
    </p:spTree>
    <p:extLst>
      <p:ext uri="{BB962C8B-B14F-4D97-AF65-F5344CB8AC3E}">
        <p14:creationId xmlns:p14="http://schemas.microsoft.com/office/powerpoint/2010/main" val="2858521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C4D6868A-2C72-BB4A-A2D4-336CE4FC1F15}" type="slidenum">
              <a:rPr lang="en-GB"/>
              <a:pPr>
                <a:defRPr/>
              </a:pPr>
              <a:t>‹N°›</a:t>
            </a:fld>
            <a:endParaRPr lang="en-GB"/>
          </a:p>
        </p:txBody>
      </p:sp>
    </p:spTree>
    <p:extLst>
      <p:ext uri="{BB962C8B-B14F-4D97-AF65-F5344CB8AC3E}">
        <p14:creationId xmlns:p14="http://schemas.microsoft.com/office/powerpoint/2010/main" val="308321146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7970F9-34F5-7449-A811-E770B6484FA8}" type="datetimeFigureOut">
              <a:rPr lang="en-US"/>
              <a:pPr>
                <a:defRPr/>
              </a:pPr>
              <a:t>1/16/2016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B45157E-9615-7641-BFCB-6E6582FC5A15}" type="slidenum">
              <a:rPr lang="en-GB"/>
              <a:pPr>
                <a:defRPr/>
              </a:pPr>
              <a:t>‹N°›</a:t>
            </a:fld>
            <a:endParaRPr lang="en-GB"/>
          </a:p>
        </p:txBody>
      </p:sp>
    </p:spTree>
    <p:extLst>
      <p:ext uri="{BB962C8B-B14F-4D97-AF65-F5344CB8AC3E}">
        <p14:creationId xmlns:p14="http://schemas.microsoft.com/office/powerpoint/2010/main" val="89162786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5237C92-23E7-E54B-94CA-8D2315EBC75B}" type="slidenum">
              <a:rPr lang="en-GB"/>
              <a:pPr>
                <a:defRPr/>
              </a:pPr>
              <a:t>‹N°›</a:t>
            </a:fld>
            <a:endParaRPr lang="en-GB"/>
          </a:p>
        </p:txBody>
      </p:sp>
    </p:spTree>
    <p:extLst>
      <p:ext uri="{BB962C8B-B14F-4D97-AF65-F5344CB8AC3E}">
        <p14:creationId xmlns:p14="http://schemas.microsoft.com/office/powerpoint/2010/main" val="348163716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48165386-4417-D543-8837-FD377B1EB157}" type="datetimeFigureOut">
              <a:rPr lang="it-IT"/>
              <a:pPr>
                <a:defRPr/>
              </a:pPr>
              <a:t>16/01/2016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A07EE25A-C4D1-884D-80E5-13B2CBA3893A}" type="slidenum">
              <a:rPr lang="it-IT"/>
              <a:pPr>
                <a:defRPr/>
              </a:pPr>
              <a:t>‹N°›</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7B3E228D-C921-E74E-BE25-2E1512FBFA53}" type="slidenum">
              <a:rPr lang="en-GB" sz="900" smtClean="0">
                <a:solidFill>
                  <a:srgbClr val="898989"/>
                </a:solidFill>
                <a:latin typeface="Calibri" charset="0"/>
              </a:rPr>
              <a:pPr algn="r" eaLnBrk="1" hangingPunct="1">
                <a:defRPr/>
              </a:pPr>
              <a:t>‹N°›</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 id="2147485686" r:id="rId4"/>
    <p:sldLayoutId id="2147485687" r:id="rId5"/>
    <p:sldLayoutId id="2147485688" r:id="rId6"/>
    <p:sldLayoutId id="2147485689" r:id="rId7"/>
    <p:sldLayoutId id="2147485690" r:id="rId8"/>
    <p:sldLayoutId id="2147485691" r:id="rId9"/>
    <p:sldLayoutId id="2147485692" r:id="rId10"/>
    <p:sldLayoutId id="2147485693" r:id="rId11"/>
    <p:sldLayoutId id="2147485694" r:id="rId12"/>
    <p:sldLayoutId id="2147485695" r:id="rId13"/>
    <p:sldLayoutId id="2147485696" r:id="rId14"/>
    <p:sldLayoutId id="2147485697" r:id="rId15"/>
    <p:sldLayoutId id="2147485698" r:id="rId16"/>
  </p:sldLayoutIdLst>
  <p:transition spd="slow">
    <p:push dir="u"/>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Organiser un processus participatif</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0" y="1484784"/>
            <a:ext cx="8964488" cy="5256584"/>
          </a:xfrm>
          <a:prstGeom prst="ellipse">
            <a:avLst/>
          </a:prstGeom>
          <a:solidFill>
            <a:schemeClr val="accent6">
              <a:lumMod val="75000"/>
            </a:schemeClr>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Oval 2"/>
          <p:cNvSpPr/>
          <p:nvPr/>
        </p:nvSpPr>
        <p:spPr>
          <a:xfrm>
            <a:off x="1259632" y="1772816"/>
            <a:ext cx="6336704" cy="4680520"/>
          </a:xfrm>
          <a:prstGeom prst="ellipse">
            <a:avLst/>
          </a:prstGeom>
          <a:solidFill>
            <a:schemeClr val="accent6">
              <a:lumMod val="60000"/>
              <a:lumOff val="40000"/>
            </a:schemeClr>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769" name="Titre 1"/>
          <p:cNvSpPr>
            <a:spLocks noGrp="1"/>
          </p:cNvSpPr>
          <p:nvPr>
            <p:ph type="title"/>
          </p:nvPr>
        </p:nvSpPr>
        <p:spPr>
          <a:xfrm>
            <a:off x="323850" y="0"/>
            <a:ext cx="8424863" cy="1268413"/>
          </a:xfrm>
        </p:spPr>
        <p:txBody>
          <a:bodyPr/>
          <a:lstStyle/>
          <a:p>
            <a:pPr eaLnBrk="1" hangingPunct="1"/>
            <a:r>
              <a:rPr lang="fr-FR" sz="2800" b="1" dirty="0" smtClean="0">
                <a:latin typeface="Century Gothic" charset="0"/>
                <a:ea typeface="MS PGothic" charset="0"/>
                <a:cs typeface="MS PGothic" charset="0"/>
              </a:rPr>
              <a:t>Mener un bon processus</a:t>
            </a:r>
            <a:endParaRPr lang="fr-FR" sz="2800" b="1" dirty="0">
              <a:latin typeface="Century Gothic" charset="0"/>
              <a:ea typeface="MS PGothic" charset="0"/>
              <a:cs typeface="MS PGothic"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14766819"/>
              </p:ext>
            </p:extLst>
          </p:nvPr>
        </p:nvGraphicFramePr>
        <p:xfrm>
          <a:off x="251520" y="1628800"/>
          <a:ext cx="8424863" cy="4941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reccia a destra 16"/>
          <p:cNvSpPr/>
          <p:nvPr/>
        </p:nvSpPr>
        <p:spPr>
          <a:xfrm>
            <a:off x="6748116" y="3503538"/>
            <a:ext cx="928688" cy="357188"/>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it-IT"/>
          </a:p>
        </p:txBody>
      </p:sp>
      <p:sp>
        <p:nvSpPr>
          <p:cNvPr id="8" name="Freccia a destra 17"/>
          <p:cNvSpPr/>
          <p:nvPr/>
        </p:nvSpPr>
        <p:spPr>
          <a:xfrm rot="10800000">
            <a:off x="755576" y="3501008"/>
            <a:ext cx="928687" cy="3571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it-IT"/>
          </a:p>
        </p:txBody>
      </p:sp>
      <p:sp>
        <p:nvSpPr>
          <p:cNvPr id="9" name="Freccia a destra 19"/>
          <p:cNvSpPr/>
          <p:nvPr/>
        </p:nvSpPr>
        <p:spPr>
          <a:xfrm>
            <a:off x="898451" y="3858195"/>
            <a:ext cx="928687" cy="3571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it-IT"/>
          </a:p>
        </p:txBody>
      </p:sp>
      <p:sp>
        <p:nvSpPr>
          <p:cNvPr id="10" name="Freccia a destra 20"/>
          <p:cNvSpPr/>
          <p:nvPr/>
        </p:nvSpPr>
        <p:spPr>
          <a:xfrm rot="10800000">
            <a:off x="6732241" y="3863901"/>
            <a:ext cx="928688" cy="3571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it-IT"/>
          </a:p>
        </p:txBody>
      </p:sp>
    </p:spTree>
    <p:extLst>
      <p:ext uri="{BB962C8B-B14F-4D97-AF65-F5344CB8AC3E}">
        <p14:creationId xmlns:p14="http://schemas.microsoft.com/office/powerpoint/2010/main" val="4761155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0.70"/>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51520" y="1484784"/>
            <a:ext cx="8568952" cy="4608512"/>
          </a:xfrm>
          <a:prstGeom prst="ellipse">
            <a:avLst/>
          </a:prstGeom>
          <a:solidFill>
            <a:schemeClr val="accent6">
              <a:lumMod val="75000"/>
            </a:schemeClr>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Oval 2"/>
          <p:cNvSpPr/>
          <p:nvPr/>
        </p:nvSpPr>
        <p:spPr>
          <a:xfrm>
            <a:off x="2267744" y="1772816"/>
            <a:ext cx="4536504" cy="4032448"/>
          </a:xfrm>
          <a:prstGeom prst="ellipse">
            <a:avLst/>
          </a:prstGeom>
          <a:solidFill>
            <a:schemeClr val="accent6">
              <a:lumMod val="60000"/>
              <a:lumOff val="40000"/>
            </a:schemeClr>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769" name="Titre 1"/>
          <p:cNvSpPr>
            <a:spLocks noGrp="1"/>
          </p:cNvSpPr>
          <p:nvPr>
            <p:ph type="title"/>
          </p:nvPr>
        </p:nvSpPr>
        <p:spPr>
          <a:xfrm>
            <a:off x="323850" y="0"/>
            <a:ext cx="8424863" cy="1268413"/>
          </a:xfrm>
        </p:spPr>
        <p:txBody>
          <a:bodyPr/>
          <a:lstStyle/>
          <a:p>
            <a:pPr eaLnBrk="1" hangingPunct="1"/>
            <a:r>
              <a:rPr lang="fr-FR" sz="2800" b="1" dirty="0" smtClean="0">
                <a:latin typeface="Century Gothic" charset="0"/>
                <a:ea typeface="MS PGothic" charset="0"/>
                <a:cs typeface="MS PGothic" charset="0"/>
              </a:rPr>
              <a:t>Qui est qui?</a:t>
            </a:r>
            <a:endParaRPr lang="fr-FR" sz="2800" b="1" dirty="0">
              <a:latin typeface="Century Gothic" charset="0"/>
              <a:ea typeface="MS PGothic" charset="0"/>
              <a:cs typeface="MS PGothic" charset="0"/>
            </a:endParaRPr>
          </a:p>
        </p:txBody>
      </p:sp>
      <p:sp>
        <p:nvSpPr>
          <p:cNvPr id="11" name="TextBox 10"/>
          <p:cNvSpPr txBox="1"/>
          <p:nvPr/>
        </p:nvSpPr>
        <p:spPr>
          <a:xfrm>
            <a:off x="2957489" y="2505090"/>
            <a:ext cx="3058850" cy="707886"/>
          </a:xfrm>
          <a:prstGeom prst="rect">
            <a:avLst/>
          </a:prstGeom>
          <a:noFill/>
        </p:spPr>
        <p:txBody>
          <a:bodyPr wrap="none" rtlCol="0">
            <a:spAutoFit/>
          </a:bodyPr>
          <a:lstStyle/>
          <a:p>
            <a:pPr algn="ctr"/>
            <a:r>
              <a:rPr lang="en-GB" sz="2000" dirty="0" err="1" smtClean="0">
                <a:latin typeface="Century Gothic"/>
                <a:cs typeface="Century Gothic"/>
              </a:rPr>
              <a:t>Comité</a:t>
            </a:r>
            <a:r>
              <a:rPr lang="en-GB" sz="2000" dirty="0" smtClean="0">
                <a:latin typeface="Century Gothic"/>
                <a:cs typeface="Century Gothic"/>
              </a:rPr>
              <a:t> </a:t>
            </a:r>
          </a:p>
          <a:p>
            <a:pPr algn="ctr"/>
            <a:r>
              <a:rPr lang="en-GB" sz="2000" dirty="0" err="1" smtClean="0">
                <a:latin typeface="Century Gothic"/>
                <a:cs typeface="Century Gothic"/>
              </a:rPr>
              <a:t>directeur</a:t>
            </a:r>
            <a:r>
              <a:rPr lang="en-GB" sz="2000" dirty="0" smtClean="0">
                <a:latin typeface="Century Gothic"/>
                <a:cs typeface="Century Gothic"/>
              </a:rPr>
              <a:t>/de </a:t>
            </a:r>
            <a:r>
              <a:rPr lang="en-GB" sz="2000" dirty="0" err="1" smtClean="0">
                <a:latin typeface="Century Gothic"/>
                <a:cs typeface="Century Gothic"/>
              </a:rPr>
              <a:t>rédaction</a:t>
            </a:r>
            <a:endParaRPr lang="en-GB" sz="2000" dirty="0">
              <a:latin typeface="Century Gothic"/>
              <a:cs typeface="Century Gothic"/>
            </a:endParaRPr>
          </a:p>
        </p:txBody>
      </p:sp>
      <p:grpSp>
        <p:nvGrpSpPr>
          <p:cNvPr id="12" name="Group 11"/>
          <p:cNvGrpSpPr/>
          <p:nvPr/>
        </p:nvGrpSpPr>
        <p:grpSpPr>
          <a:xfrm>
            <a:off x="3545494" y="3563547"/>
            <a:ext cx="1818594" cy="1737661"/>
            <a:chOff x="3267167" y="2659564"/>
            <a:chExt cx="1818594" cy="1737661"/>
          </a:xfrm>
        </p:grpSpPr>
        <p:sp>
          <p:nvSpPr>
            <p:cNvPr id="13" name="Oval 12"/>
            <p:cNvSpPr/>
            <p:nvPr/>
          </p:nvSpPr>
          <p:spPr>
            <a:xfrm>
              <a:off x="3267167" y="2659564"/>
              <a:ext cx="1818594" cy="1737661"/>
            </a:xfrm>
            <a:prstGeom prst="ellipse">
              <a:avLst/>
            </a:prstGeom>
            <a:solidFill>
              <a:schemeClr val="accent1">
                <a:lumMod val="50000"/>
                <a:alpha val="50000"/>
              </a:schemeClr>
            </a:solidFill>
          </p:spPr>
          <p:style>
            <a:lnRef idx="0">
              <a:schemeClr val="lt1">
                <a:hueOff val="0"/>
                <a:satOff val="0"/>
                <a:lumOff val="0"/>
                <a:alphaOff val="0"/>
              </a:schemeClr>
            </a:lnRef>
            <a:fillRef idx="3">
              <a:scrgbClr r="0" g="0" b="0"/>
            </a:fillRef>
            <a:effectRef idx="0">
              <a:schemeClr val="accent1">
                <a:alpha val="50000"/>
                <a:hueOff val="0"/>
                <a:satOff val="0"/>
                <a:lumOff val="0"/>
                <a:alphaOff val="0"/>
              </a:schemeClr>
            </a:effectRef>
            <a:fontRef idx="minor">
              <a:schemeClr val="tx1"/>
            </a:fontRef>
          </p:style>
        </p:sp>
        <p:sp>
          <p:nvSpPr>
            <p:cNvPr id="14" name="Oval 4"/>
            <p:cNvSpPr/>
            <p:nvPr/>
          </p:nvSpPr>
          <p:spPr>
            <a:xfrm>
              <a:off x="3573593" y="2880482"/>
              <a:ext cx="1285940" cy="122871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err="1" smtClean="0"/>
                <a:t>Agence</a:t>
              </a:r>
              <a:r>
                <a:rPr lang="en-GB" sz="2400" kern="1200" dirty="0" smtClean="0"/>
                <a:t> lead</a:t>
              </a:r>
              <a:endParaRPr lang="en-GB" sz="2400" kern="1200" dirty="0"/>
            </a:p>
          </p:txBody>
        </p:sp>
      </p:grpSp>
      <p:sp>
        <p:nvSpPr>
          <p:cNvPr id="15" name="TextBox 14"/>
          <p:cNvSpPr txBox="1"/>
          <p:nvPr/>
        </p:nvSpPr>
        <p:spPr>
          <a:xfrm>
            <a:off x="418733" y="3429000"/>
            <a:ext cx="1702710" cy="707886"/>
          </a:xfrm>
          <a:prstGeom prst="rect">
            <a:avLst/>
          </a:prstGeom>
          <a:noFill/>
        </p:spPr>
        <p:txBody>
          <a:bodyPr wrap="none" rtlCol="0">
            <a:spAutoFit/>
          </a:bodyPr>
          <a:lstStyle/>
          <a:p>
            <a:pPr algn="ctr"/>
            <a:r>
              <a:rPr lang="en-GB" sz="2000" dirty="0" err="1" smtClean="0">
                <a:latin typeface="Century Gothic"/>
                <a:cs typeface="Century Gothic"/>
              </a:rPr>
              <a:t>Partenaires</a:t>
            </a:r>
            <a:endParaRPr lang="en-GB" sz="2000" dirty="0" smtClean="0">
              <a:latin typeface="Century Gothic"/>
              <a:cs typeface="Century Gothic"/>
            </a:endParaRPr>
          </a:p>
          <a:p>
            <a:pPr algn="ctr"/>
            <a:r>
              <a:rPr lang="en-GB" sz="2000" dirty="0" smtClean="0">
                <a:latin typeface="Century Gothic"/>
                <a:cs typeface="Century Gothic"/>
              </a:rPr>
              <a:t> </a:t>
            </a:r>
            <a:r>
              <a:rPr lang="en-GB" sz="2000" dirty="0" err="1" smtClean="0">
                <a:latin typeface="Century Gothic"/>
                <a:cs typeface="Century Gothic"/>
              </a:rPr>
              <a:t>consultatifs</a:t>
            </a:r>
            <a:r>
              <a:rPr lang="en-GB" sz="2000" dirty="0" smtClean="0">
                <a:latin typeface="Century Gothic"/>
                <a:cs typeface="Century Gothic"/>
              </a:rPr>
              <a:t> </a:t>
            </a:r>
            <a:endParaRPr lang="en-GB" sz="2000" dirty="0">
              <a:latin typeface="Century Gothic"/>
              <a:cs typeface="Century Gothic"/>
            </a:endParaRPr>
          </a:p>
        </p:txBody>
      </p:sp>
    </p:spTree>
    <p:extLst>
      <p:ext uri="{BB962C8B-B14F-4D97-AF65-F5344CB8AC3E}">
        <p14:creationId xmlns:p14="http://schemas.microsoft.com/office/powerpoint/2010/main" val="2909534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50825" y="274638"/>
            <a:ext cx="8435975" cy="922337"/>
          </a:xfrm>
        </p:spPr>
        <p:txBody>
          <a:bodyPr/>
          <a:lstStyle/>
          <a:p>
            <a:pPr eaLnBrk="1" hangingPunct="1"/>
            <a:r>
              <a:rPr lang="fr-CH" sz="2800" b="1" dirty="0" smtClean="0">
                <a:latin typeface="Century Gothic" charset="0"/>
                <a:ea typeface="MS PGothic" charset="0"/>
                <a:cs typeface="MS PGothic" charset="0"/>
              </a:rPr>
              <a:t>Au travail </a:t>
            </a:r>
            <a:r>
              <a:rPr lang="fr-CH" sz="2800" b="1" dirty="0" smtClean="0">
                <a:latin typeface="Century Gothic" charset="0"/>
                <a:ea typeface="MS PGothic" charset="0"/>
                <a:cs typeface="MS PGothic" charset="0"/>
              </a:rPr>
              <a:t>!</a:t>
            </a:r>
            <a:endParaRPr lang="fr-CH" sz="2800" b="1" dirty="0">
              <a:latin typeface="Century Gothic" charset="0"/>
              <a:ea typeface="MS PGothic" charset="0"/>
              <a:cs typeface="MS PGothic" charset="0"/>
            </a:endParaRPr>
          </a:p>
        </p:txBody>
      </p:sp>
      <p:sp>
        <p:nvSpPr>
          <p:cNvPr id="47106" name="Content Placeholder 2"/>
          <p:cNvSpPr>
            <a:spLocks noGrp="1"/>
          </p:cNvSpPr>
          <p:nvPr>
            <p:ph idx="1"/>
          </p:nvPr>
        </p:nvSpPr>
        <p:spPr>
          <a:xfrm>
            <a:off x="250825" y="1700213"/>
            <a:ext cx="8353623" cy="4393083"/>
          </a:xfrm>
        </p:spPr>
        <p:txBody>
          <a:bodyPr/>
          <a:lstStyle/>
          <a:p>
            <a:pPr marL="0" indent="0" eaLnBrk="1" hangingPunct="1">
              <a:buFont typeface="Arial" charset="0"/>
              <a:buNone/>
              <a:defRPr/>
            </a:pPr>
            <a:r>
              <a:rPr lang="fr-CH" sz="2400" dirty="0">
                <a:latin typeface="Century Gothic"/>
                <a:cs typeface="Century Gothic"/>
              </a:rPr>
              <a:t>  </a:t>
            </a:r>
            <a:r>
              <a:rPr lang="fr-CH" sz="2400" dirty="0" smtClean="0">
                <a:latin typeface="Century Gothic"/>
                <a:cs typeface="Century Gothic"/>
              </a:rPr>
              <a:t>  </a:t>
            </a:r>
            <a:r>
              <a:rPr lang="fr-CH" sz="2400" b="1" dirty="0" smtClean="0">
                <a:latin typeface="Century Gothic"/>
                <a:cs typeface="Century Gothic"/>
              </a:rPr>
              <a:t>Dialogue pour action de l’UA</a:t>
            </a:r>
            <a:endParaRPr lang="fr-CH" sz="2400" b="1" dirty="0">
              <a:latin typeface="Century Gothic"/>
              <a:cs typeface="Century Gothic"/>
            </a:endParaRPr>
          </a:p>
          <a:p>
            <a:pPr marL="342900" lvl="1" indent="0" eaLnBrk="1" hangingPunct="1">
              <a:buFont typeface="Arial" charset="0"/>
              <a:buNone/>
              <a:defRPr/>
            </a:pPr>
            <a:r>
              <a:rPr lang="fr-CH" sz="2400" dirty="0" smtClean="0">
                <a:latin typeface="Century Gothic"/>
                <a:cs typeface="Century Gothic"/>
                <a:sym typeface="Wingdings" charset="0"/>
              </a:rPr>
              <a:t>Plan d’action pour la domestication et la mise en œuvre de la Convention de Kampala en Uganda</a:t>
            </a:r>
          </a:p>
          <a:p>
            <a:pPr marL="342900" lvl="1" indent="0" eaLnBrk="1" hangingPunct="1">
              <a:buFont typeface="Arial" charset="0"/>
              <a:buNone/>
              <a:defRPr/>
            </a:pPr>
            <a:endParaRPr lang="fr-CH" sz="2400" dirty="0">
              <a:latin typeface="Century Gothic"/>
              <a:cs typeface="Century Gothic"/>
              <a:sym typeface="Wingdings" charset="0"/>
            </a:endParaRPr>
          </a:p>
          <a:p>
            <a:pPr marL="342900" lvl="1" indent="0" eaLnBrk="1" hangingPunct="1">
              <a:buFont typeface="Arial" charset="0"/>
              <a:buNone/>
              <a:defRPr/>
            </a:pPr>
            <a:r>
              <a:rPr lang="fr-CH" sz="2400" b="1" dirty="0" smtClean="0">
                <a:latin typeface="Century Gothic"/>
                <a:cs typeface="Century Gothic"/>
              </a:rPr>
              <a:t>Yémen</a:t>
            </a:r>
            <a:endParaRPr lang="fr-CH" sz="2400" b="1" dirty="0">
              <a:latin typeface="Century Gothic"/>
              <a:cs typeface="Century Gothic"/>
            </a:endParaRPr>
          </a:p>
          <a:p>
            <a:pPr marL="342900" lvl="1" indent="0" eaLnBrk="1" hangingPunct="1">
              <a:buFont typeface="Arial" charset="0"/>
              <a:buNone/>
              <a:defRPr/>
            </a:pPr>
            <a:r>
              <a:rPr lang="fr-CH" sz="2400" dirty="0" smtClean="0">
                <a:latin typeface="Century Gothic"/>
                <a:cs typeface="Century Gothic"/>
              </a:rPr>
              <a:t>Ateliers consultatifs régionaux sur le développement de la politique pour répondre et mettre fin au déplacement</a:t>
            </a:r>
            <a:endParaRPr lang="en-US" sz="2400" dirty="0">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err="1" smtClean="0">
                <a:latin typeface="Century Gothic" charset="0"/>
                <a:ea typeface="MS PGothic" charset="0"/>
                <a:cs typeface="MS PGothic" charset="0"/>
              </a:rPr>
              <a:t>Objectifs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5"/>
            <a:ext cx="7416800" cy="4032250"/>
          </a:xfrm>
        </p:spPr>
        <p:txBody>
          <a:bodyPr rtlCol="0">
            <a:normAutofit/>
          </a:bodyPr>
          <a:lstStyle/>
          <a:p>
            <a:pPr eaLnBrk="1" fontAlgn="auto" hangingPunct="1">
              <a:spcAft>
                <a:spcPts val="0"/>
              </a:spcAft>
              <a:buFont typeface="Wingdings" charset="2"/>
              <a:buChar char="§"/>
              <a:defRPr/>
            </a:pPr>
            <a:r>
              <a:rPr lang="fr-CH" altLang="fr-FR" sz="2800" dirty="0" smtClean="0">
                <a:cs typeface="Arial" panose="020B0604020202020204" pitchFamily="34" charset="0"/>
              </a:rPr>
              <a:t>Comprendre comment organiser un processus inclusif et consultatif pour l’élaboration de la loi ou politique </a:t>
            </a:r>
          </a:p>
          <a:p>
            <a:pPr eaLnBrk="1" fontAlgn="auto" hangingPunct="1">
              <a:spcAft>
                <a:spcPts val="0"/>
              </a:spcAft>
              <a:buFont typeface="Wingdings" charset="2"/>
              <a:buChar char="§"/>
              <a:defRPr/>
            </a:pPr>
            <a:r>
              <a:rPr lang="fr-CH" altLang="fr-FR" sz="2800" dirty="0" smtClean="0">
                <a:cs typeface="Arial" panose="020B0604020202020204" pitchFamily="34" charset="0"/>
              </a:rPr>
              <a:t>Découvrir des bonnes pratiques pour ces processus</a:t>
            </a:r>
            <a:endParaRPr lang="fr-CH" altLang="fr-FR" sz="2800" dirty="0">
              <a:cs typeface="Arial" panose="020B0604020202020204" pitchFamily="34" charset="0"/>
            </a:endParaRPr>
          </a:p>
          <a:p>
            <a:pPr eaLnBrk="1" fontAlgn="auto" hangingPunct="1">
              <a:spcAft>
                <a:spcPts val="0"/>
              </a:spcAft>
              <a:buFont typeface="Wingdings" charset="2"/>
              <a:buChar char="§"/>
              <a:defRPr/>
            </a:pPr>
            <a:r>
              <a:rPr lang="en-US" sz="2800" dirty="0" err="1" smtClean="0"/>
              <a:t>Cartographier</a:t>
            </a:r>
            <a:r>
              <a:rPr lang="en-US" sz="2800" dirty="0" smtClean="0"/>
              <a:t> les </a:t>
            </a:r>
            <a:r>
              <a:rPr lang="en-US" sz="2800" dirty="0" err="1" smtClean="0"/>
              <a:t>acteurs</a:t>
            </a:r>
            <a:r>
              <a:rPr lang="en-US" sz="2800" dirty="0" smtClean="0"/>
              <a:t> qui </a:t>
            </a:r>
            <a:r>
              <a:rPr lang="en-US" sz="2800" dirty="0" err="1" smtClean="0"/>
              <a:t>seront</a:t>
            </a:r>
            <a:r>
              <a:rPr lang="en-US" sz="2800" dirty="0" smtClean="0"/>
              <a:t> </a:t>
            </a:r>
            <a:r>
              <a:rPr lang="en-US" sz="2800" dirty="0" err="1" smtClean="0"/>
              <a:t>impliqués</a:t>
            </a:r>
            <a:r>
              <a:rPr lang="en-US" sz="2800" dirty="0" smtClean="0"/>
              <a:t> </a:t>
            </a:r>
            <a:r>
              <a:rPr lang="en-US" sz="2800" dirty="0" err="1" smtClean="0"/>
              <a:t>dans</a:t>
            </a:r>
            <a:r>
              <a:rPr lang="en-US" sz="2800" dirty="0" smtClean="0"/>
              <a:t> le </a:t>
            </a:r>
            <a:r>
              <a:rPr lang="en-US" sz="2800" dirty="0" err="1" smtClean="0"/>
              <a:t>processus</a:t>
            </a:r>
            <a:r>
              <a:rPr lang="en-US" sz="2800" dirty="0" smtClean="0"/>
              <a:t> et </a:t>
            </a:r>
            <a:r>
              <a:rPr lang="en-US" sz="2800" dirty="0" err="1" smtClean="0"/>
              <a:t>déterminer</a:t>
            </a:r>
            <a:r>
              <a:rPr lang="en-US" sz="2800" dirty="0" smtClean="0"/>
              <a:t> </a:t>
            </a:r>
            <a:r>
              <a:rPr lang="en-US" sz="2800" dirty="0" err="1" smtClean="0"/>
              <a:t>leur</a:t>
            </a:r>
            <a:r>
              <a:rPr lang="en-US" sz="2800" dirty="0" smtClean="0"/>
              <a:t> </a:t>
            </a:r>
            <a:r>
              <a:rPr lang="en-US" sz="2800" dirty="0" err="1" smtClean="0"/>
              <a:t>rôle</a:t>
            </a:r>
            <a:endParaRPr lang="en-US" sz="2800" dirty="0"/>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0"/>
            <a:ext cx="8229600" cy="1196975"/>
          </a:xfrm>
        </p:spPr>
        <p:txBody>
          <a:bodyPr/>
          <a:lstStyle/>
          <a:p>
            <a:pPr eaLnBrk="1" hangingPunct="1"/>
            <a:r>
              <a:rPr lang="fr-FR" b="1" dirty="0" smtClean="0">
                <a:latin typeface="Century Gothic" charset="0"/>
                <a:ea typeface="MS PGothic" charset="0"/>
                <a:cs typeface="MS PGothic" charset="0"/>
              </a:rPr>
              <a:t>Les sept étapes</a:t>
            </a:r>
            <a:endParaRPr lang="fr-FR" b="1" dirty="0">
              <a:latin typeface="Century Gothic" charset="0"/>
              <a:ea typeface="MS PGothic" charset="0"/>
              <a:cs typeface="MS PGothic" charset="0"/>
            </a:endParaRPr>
          </a:p>
        </p:txBody>
      </p:sp>
      <p:pic>
        <p:nvPicPr>
          <p:cNvPr id="16" name="Picture 6" descr="C:\Users\jacopo.giorgi\Downloads\idmc-201309-national-instruments-on-internal-displacement-en-graph.jpg"/>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539750" y="2132856"/>
            <a:ext cx="8443913" cy="2016224"/>
          </a:xfrm>
          <a:noFill/>
        </p:spPr>
      </p:pic>
      <p:sp>
        <p:nvSpPr>
          <p:cNvPr id="18" name="Flèche droite 4"/>
          <p:cNvSpPr/>
          <p:nvPr/>
        </p:nvSpPr>
        <p:spPr>
          <a:xfrm rot="3753588">
            <a:off x="207963" y="1854895"/>
            <a:ext cx="744537" cy="484187"/>
          </a:xfrm>
          <a:prstGeom prst="rightArrow">
            <a:avLst>
              <a:gd name="adj1" fmla="val 42743"/>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FR"/>
          </a:p>
        </p:txBody>
      </p:sp>
      <p:sp>
        <p:nvSpPr>
          <p:cNvPr id="19" name="Flèche droite 6"/>
          <p:cNvSpPr/>
          <p:nvPr/>
        </p:nvSpPr>
        <p:spPr>
          <a:xfrm rot="3753588">
            <a:off x="2478088" y="1834257"/>
            <a:ext cx="741362" cy="484188"/>
          </a:xfrm>
          <a:prstGeom prst="rightArrow">
            <a:avLst>
              <a:gd name="adj1" fmla="val 40849"/>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FR"/>
          </a:p>
        </p:txBody>
      </p:sp>
      <p:sp>
        <p:nvSpPr>
          <p:cNvPr id="7" name="Flèche droite 3"/>
          <p:cNvSpPr/>
          <p:nvPr/>
        </p:nvSpPr>
        <p:spPr>
          <a:xfrm>
            <a:off x="569913" y="4541838"/>
            <a:ext cx="8004175" cy="83185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r>
              <a:rPr lang="fr-FR" sz="2400" dirty="0">
                <a:solidFill>
                  <a:schemeClr val="tx1"/>
                </a:solidFill>
                <a:latin typeface="Century Gothic"/>
                <a:ea typeface="ＭＳ Ｐゴシック" charset="0"/>
                <a:cs typeface="Century Gothic"/>
              </a:rPr>
              <a:t>Consultation </a:t>
            </a:r>
            <a:r>
              <a:rPr lang="fr-FR" sz="2400" dirty="0" smtClean="0">
                <a:solidFill>
                  <a:schemeClr val="tx1"/>
                </a:solidFill>
                <a:latin typeface="Century Gothic"/>
                <a:ea typeface="ＭＳ Ｐゴシック" charset="0"/>
                <a:cs typeface="Century Gothic"/>
              </a:rPr>
              <a:t>et participation</a:t>
            </a:r>
            <a:endParaRPr lang="fr-FR" sz="2400" dirty="0">
              <a:solidFill>
                <a:schemeClr val="tx1"/>
              </a:solidFill>
              <a:latin typeface="Century Gothic"/>
              <a:ea typeface="ＭＳ Ｐゴシック" charset="0"/>
              <a:cs typeface="Century Gothic"/>
            </a:endParaRPr>
          </a:p>
        </p:txBody>
      </p:sp>
    </p:spTree>
  </p:cSld>
  <p:clrMapOvr>
    <a:overrideClrMapping bg1="lt1" tx1="dk1" bg2="lt2" tx2="dk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b="1" dirty="0" smtClean="0">
                <a:latin typeface="Century Gothic" charset="0"/>
                <a:ea typeface="MS PGothic" charset="0"/>
                <a:cs typeface="MS PGothic" charset="0"/>
              </a:rPr>
              <a:t>Initier le processus</a:t>
            </a:r>
            <a:endParaRPr lang="fr-CH" b="1" dirty="0">
              <a:latin typeface="Century Gothic" charset="0"/>
              <a:ea typeface="MS PGothic" charset="0"/>
              <a:cs typeface="MS PGothic" charset="0"/>
            </a:endParaRPr>
          </a:p>
        </p:txBody>
      </p:sp>
      <p:sp>
        <p:nvSpPr>
          <p:cNvPr id="3" name="Content Placeholder 2"/>
          <p:cNvSpPr>
            <a:spLocks noGrp="1"/>
          </p:cNvSpPr>
          <p:nvPr>
            <p:ph sz="half" idx="1"/>
          </p:nvPr>
        </p:nvSpPr>
        <p:spPr>
          <a:xfrm>
            <a:off x="539552" y="1701354"/>
            <a:ext cx="5112568" cy="4391942"/>
          </a:xfrm>
        </p:spPr>
        <p:txBody>
          <a:bodyPr rtlCol="0">
            <a:normAutofit fontScale="77500" lnSpcReduction="20000"/>
          </a:bodyPr>
          <a:lstStyle/>
          <a:p>
            <a:pPr marL="0" indent="0" eaLnBrk="1" fontAlgn="auto" hangingPunct="1">
              <a:spcAft>
                <a:spcPts val="0"/>
              </a:spcAft>
              <a:buFontTx/>
              <a:buNone/>
              <a:defRPr/>
            </a:pPr>
            <a:r>
              <a:rPr lang="fr-CH" sz="2800" b="1" dirty="0" smtClean="0"/>
              <a:t>Comment débuter le processus?</a:t>
            </a:r>
            <a:endParaRPr lang="fr-CH" sz="2800" b="1" dirty="0"/>
          </a:p>
          <a:p>
            <a:pPr marL="514350" indent="-514350" eaLnBrk="1" fontAlgn="auto" hangingPunct="1">
              <a:spcAft>
                <a:spcPts val="0"/>
              </a:spcAft>
              <a:buFontTx/>
              <a:buAutoNum type="arabicPeriod"/>
              <a:defRPr/>
            </a:pPr>
            <a:r>
              <a:rPr lang="fr-CH" sz="2800" dirty="0" smtClean="0"/>
              <a:t>Prendre la décision officielle de développer un instrument</a:t>
            </a:r>
            <a:endParaRPr lang="fr-CH" sz="2800" dirty="0"/>
          </a:p>
          <a:p>
            <a:pPr lvl="1" indent="-342900" eaLnBrk="1" fontAlgn="auto" hangingPunct="1">
              <a:spcAft>
                <a:spcPts val="0"/>
              </a:spcAft>
              <a:buFontTx/>
              <a:buChar char="-"/>
              <a:defRPr/>
            </a:pPr>
            <a:r>
              <a:rPr lang="fr-CH" sz="2800" dirty="0" smtClean="0"/>
              <a:t>Gouvernement</a:t>
            </a:r>
            <a:r>
              <a:rPr lang="fr-CH" sz="2800" dirty="0"/>
              <a:t>: </a:t>
            </a:r>
            <a:r>
              <a:rPr lang="fr-CH" sz="2800" dirty="0" smtClean="0"/>
              <a:t>acte de souveraineté</a:t>
            </a:r>
          </a:p>
          <a:p>
            <a:pPr lvl="1" indent="-342900" eaLnBrk="1" fontAlgn="auto" hangingPunct="1">
              <a:spcAft>
                <a:spcPts val="0"/>
              </a:spcAft>
              <a:buFontTx/>
              <a:buChar char="-"/>
              <a:defRPr/>
            </a:pPr>
            <a:r>
              <a:rPr lang="fr-CH" sz="2800" dirty="0" smtClean="0"/>
              <a:t>Société civile, organisations internationales, rapporteur spécial </a:t>
            </a:r>
            <a:r>
              <a:rPr lang="fr-CH" sz="2800" dirty="0"/>
              <a:t>:</a:t>
            </a:r>
            <a:r>
              <a:rPr lang="fr-CH" sz="2800" dirty="0" smtClean="0"/>
              <a:t> plaidoyer </a:t>
            </a:r>
          </a:p>
          <a:p>
            <a:pPr marL="514350" indent="-514350" eaLnBrk="1" fontAlgn="auto" hangingPunct="1">
              <a:spcAft>
                <a:spcPts val="0"/>
              </a:spcAft>
              <a:buFontTx/>
              <a:buAutoNum type="arabicPeriod"/>
              <a:defRPr/>
            </a:pPr>
            <a:r>
              <a:rPr lang="fr-CH" sz="2800" dirty="0" smtClean="0"/>
              <a:t>Communiquer la décision aux parties prenantes y compris les PDI et les autres personnes affectées par le déplacement</a:t>
            </a:r>
            <a:endParaRPr lang="fr-CH" sz="2800" dirty="0"/>
          </a:p>
        </p:txBody>
      </p:sp>
      <p:pic>
        <p:nvPicPr>
          <p:cNvPr id="5" name="Picture 2" descr="C:\Users\jacopo.giorgi\Desktop\tea-plant-leaf-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772816"/>
            <a:ext cx="3240360" cy="381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Bon processus = bon document</a:t>
            </a:r>
            <a:endParaRPr lang="fr-CH" sz="3200" b="1" dirty="0">
              <a:latin typeface="Century Gothic" charset="0"/>
              <a:ea typeface="MS PGothic" charset="0"/>
              <a:cs typeface="MS PGothic" charset="0"/>
            </a:endParaRPr>
          </a:p>
        </p:txBody>
      </p:sp>
      <p:sp>
        <p:nvSpPr>
          <p:cNvPr id="3" name="Content Placeholder 2"/>
          <p:cNvSpPr>
            <a:spLocks noGrp="1"/>
          </p:cNvSpPr>
          <p:nvPr>
            <p:ph sz="half" idx="1"/>
          </p:nvPr>
        </p:nvSpPr>
        <p:spPr>
          <a:xfrm>
            <a:off x="539750" y="1557338"/>
            <a:ext cx="7992690" cy="4751982"/>
          </a:xfrm>
        </p:spPr>
        <p:txBody>
          <a:bodyPr rtlCol="0">
            <a:normAutofit lnSpcReduction="10000"/>
          </a:bodyPr>
          <a:lstStyle/>
          <a:p>
            <a:pPr eaLnBrk="1" fontAlgn="auto" hangingPunct="1">
              <a:spcAft>
                <a:spcPts val="0"/>
              </a:spcAft>
              <a:buFont typeface="Arial" panose="020B0604020202020204" pitchFamily="34" charset="0"/>
              <a:buChar char="•"/>
              <a:defRPr/>
            </a:pPr>
            <a:r>
              <a:rPr lang="it-IT" altLang="fr-FR" sz="3200" dirty="0" err="1"/>
              <a:t>Consultation</a:t>
            </a:r>
            <a:endParaRPr lang="it-IT" altLang="fr-FR" sz="3200" dirty="0"/>
          </a:p>
          <a:p>
            <a:pPr eaLnBrk="1" fontAlgn="auto" hangingPunct="1">
              <a:spcAft>
                <a:spcPts val="0"/>
              </a:spcAft>
              <a:buFont typeface="Arial" panose="020B0604020202020204" pitchFamily="34" charset="0"/>
              <a:buChar char="•"/>
              <a:defRPr/>
            </a:pPr>
            <a:r>
              <a:rPr lang="it-IT" altLang="fr-FR" sz="3200" dirty="0" err="1"/>
              <a:t>Participation</a:t>
            </a:r>
            <a:endParaRPr lang="it-IT" altLang="fr-FR" sz="3200" dirty="0"/>
          </a:p>
          <a:p>
            <a:pPr eaLnBrk="1" fontAlgn="auto" hangingPunct="1">
              <a:spcAft>
                <a:spcPts val="0"/>
              </a:spcAft>
              <a:buFont typeface="Arial" panose="020B0604020202020204" pitchFamily="34" charset="0"/>
              <a:buChar char="•"/>
              <a:defRPr/>
            </a:pPr>
            <a:r>
              <a:rPr lang="it-IT" altLang="fr-FR" sz="3200" dirty="0" smtClean="0"/>
              <a:t>Transparence</a:t>
            </a:r>
            <a:endParaRPr lang="it-IT" altLang="fr-FR" sz="3200" dirty="0"/>
          </a:p>
          <a:p>
            <a:pPr eaLnBrk="1" fontAlgn="auto" hangingPunct="1">
              <a:spcAft>
                <a:spcPts val="0"/>
              </a:spcAft>
              <a:buFont typeface="Arial" panose="020B0604020202020204" pitchFamily="34" charset="0"/>
              <a:buChar char="•"/>
              <a:defRPr/>
            </a:pPr>
            <a:r>
              <a:rPr lang="it-IT" altLang="fr-FR" sz="3200" dirty="0"/>
              <a:t>Information</a:t>
            </a:r>
          </a:p>
          <a:p>
            <a:pPr eaLnBrk="1" fontAlgn="auto" hangingPunct="1">
              <a:spcAft>
                <a:spcPts val="0"/>
              </a:spcAft>
              <a:buFont typeface="Arial" panose="020B0604020202020204" pitchFamily="34" charset="0"/>
              <a:buChar char="•"/>
              <a:defRPr/>
            </a:pPr>
            <a:r>
              <a:rPr lang="it-IT" altLang="fr-FR" sz="3200" dirty="0" smtClean="0"/>
              <a:t>Appropriation Nationale </a:t>
            </a:r>
          </a:p>
          <a:p>
            <a:pPr eaLnBrk="1" fontAlgn="auto" hangingPunct="1">
              <a:spcAft>
                <a:spcPts val="0"/>
              </a:spcAft>
              <a:buFont typeface="Arial" panose="020B0604020202020204" pitchFamily="34" charset="0"/>
              <a:buChar char="•"/>
              <a:defRPr/>
            </a:pPr>
            <a:r>
              <a:rPr lang="it-IT" altLang="fr-FR" sz="3200" dirty="0" smtClean="0"/>
              <a:t>Large consensus</a:t>
            </a:r>
          </a:p>
          <a:p>
            <a:pPr eaLnBrk="1" fontAlgn="auto" hangingPunct="1">
              <a:spcAft>
                <a:spcPts val="0"/>
              </a:spcAft>
              <a:buFont typeface="Arial" panose="020B0604020202020204" pitchFamily="34" charset="0"/>
              <a:buChar char="•"/>
              <a:defRPr/>
            </a:pPr>
            <a:r>
              <a:rPr lang="it-IT" altLang="fr-FR" sz="3200" dirty="0" smtClean="0"/>
              <a:t>Dépolitisation</a:t>
            </a:r>
            <a:endParaRPr lang="it-IT" altLang="fr-FR" sz="3200" dirty="0"/>
          </a:p>
          <a:p>
            <a:pPr eaLnBrk="1" fontAlgn="auto" hangingPunct="1">
              <a:spcAft>
                <a:spcPts val="0"/>
              </a:spcAft>
              <a:buFont typeface="Arial" panose="020B0604020202020204" pitchFamily="34" charset="0"/>
              <a:buChar char="•"/>
              <a:defRPr/>
            </a:pPr>
            <a:endParaRPr lang="it-IT" altLang="fr-FR" sz="1600" dirty="0"/>
          </a:p>
        </p:txBody>
      </p:sp>
      <p:pic>
        <p:nvPicPr>
          <p:cNvPr id="2" name="Picture 1"/>
          <p:cNvPicPr>
            <a:picLocks noChangeAspect="1"/>
          </p:cNvPicPr>
          <p:nvPr/>
        </p:nvPicPr>
        <p:blipFill>
          <a:blip r:embed="rId3"/>
          <a:stretch>
            <a:fillRect/>
          </a:stretch>
        </p:blipFill>
        <p:spPr>
          <a:xfrm>
            <a:off x="3779913" y="1484785"/>
            <a:ext cx="2471562" cy="1872208"/>
          </a:xfrm>
          <a:prstGeom prst="rect">
            <a:avLst/>
          </a:prstGeom>
        </p:spPr>
      </p:pic>
      <p:pic>
        <p:nvPicPr>
          <p:cNvPr id="6" name="Picture 4" descr="C:\Users\jacopo.giorgi\AppData\Local\Microsoft\Windows\Temporary Internet Files\Content.IE5\OTUO2WXP\MC900431614[1].pn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325598" y="3070123"/>
            <a:ext cx="1511405" cy="1510093"/>
          </a:xfrm>
          <a:noFill/>
        </p:spPr>
      </p:pic>
      <p:pic>
        <p:nvPicPr>
          <p:cNvPr id="7" name="Picture 7" descr="C:\Users\jacopo.giorgi\AppData\Local\Microsoft\Windows\Temporary Internet Files\Content.IE5\U0JMT0WT\MC900432610[1].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00165" y="4723904"/>
            <a:ext cx="855663" cy="766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6" descr="C:\Users\jacopo.giorgi\AppData\Local\Microsoft\Windows\Temporary Internet Files\Content.IE5\OTUO2WXP\MC900432612[1].pn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508228" y="5084267"/>
            <a:ext cx="836612" cy="842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3" descr="C:\Users\jacopo.giorgi\AppData\Local\Microsoft\Windows\Temporary Internet Files\Content.IE5\MUM53Y4P\MC900432609[1].pn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147865" y="5516067"/>
            <a:ext cx="857250" cy="89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2" descr="C:\Users\jacopo.giorgi\AppData\Local\Microsoft\Windows\Temporary Internet Files\Content.IE5\934X1K30\MC900432611[1].png"/>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931965" y="4796929"/>
            <a:ext cx="857250" cy="849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5" descr="C:\Users\jacopo.giorgi\AppData\Local\Microsoft\Windows\Temporary Internet Files\Content.IE5\U0JMT0WT\MC900431601[1].pn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4571603" y="5444629"/>
            <a:ext cx="930275" cy="868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3" descr="C:\Users\utente\Desktop\Silver-azide-high-T-N-coordination-3D-balls-B.png"/>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5940152" y="3097983"/>
            <a:ext cx="2597727" cy="2059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par>
                                <p:cTn id="17" presetID="55"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par>
                                <p:cTn id="22" presetID="55"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0.70"/>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par>
                                <p:cTn id="27" presetID="55"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5"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strVal val="#ppt_w*0.70"/>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Effect transition="in" filter="fade">
                                      <p:cBhvr>
                                        <p:cTn id="36" dur="1000"/>
                                        <p:tgtEl>
                                          <p:spTgt spid="10"/>
                                        </p:tgtEl>
                                      </p:cBhvr>
                                    </p:animEffect>
                                  </p:childTnLst>
                                </p:cTn>
                              </p:par>
                              <p:par>
                                <p:cTn id="37" presetID="55"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strVal val="#ppt_w*0.70"/>
                                          </p:val>
                                        </p:tav>
                                        <p:tav tm="100000">
                                          <p:val>
                                            <p:strVal val="#ppt_w"/>
                                          </p:val>
                                        </p:tav>
                                      </p:tavLst>
                                    </p:anim>
                                    <p:anim calcmode="lin" valueType="num">
                                      <p:cBhvr>
                                        <p:cTn id="40" dur="1000" fill="hold"/>
                                        <p:tgtEl>
                                          <p:spTgt spid="11"/>
                                        </p:tgtEl>
                                        <p:attrNameLst>
                                          <p:attrName>ppt_h</p:attrName>
                                        </p:attrNameLst>
                                      </p:cBhvr>
                                      <p:tavLst>
                                        <p:tav tm="0">
                                          <p:val>
                                            <p:strVal val="#ppt_h"/>
                                          </p:val>
                                        </p:tav>
                                        <p:tav tm="100000">
                                          <p:val>
                                            <p:strVal val="#ppt_h"/>
                                          </p:val>
                                        </p:tav>
                                      </p:tavLst>
                                    </p:anim>
                                    <p:animEffect transition="in" filter="fade">
                                      <p:cBhvr>
                                        <p:cTn id="4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Les clés d’un processus réussi</a:t>
            </a:r>
            <a:endParaRPr lang="fr-CH" sz="3200" b="1" dirty="0">
              <a:latin typeface="Century Gothic" charset="0"/>
              <a:ea typeface="MS PGothic" charset="0"/>
              <a:cs typeface="MS PGothic" charset="0"/>
            </a:endParaRPr>
          </a:p>
        </p:txBody>
      </p:sp>
      <p:sp>
        <p:nvSpPr>
          <p:cNvPr id="3" name="Content Placeholder 2"/>
          <p:cNvSpPr>
            <a:spLocks noGrp="1"/>
          </p:cNvSpPr>
          <p:nvPr>
            <p:ph sz="half" idx="1"/>
          </p:nvPr>
        </p:nvSpPr>
        <p:spPr>
          <a:xfrm>
            <a:off x="539750" y="1557338"/>
            <a:ext cx="8135938" cy="4824412"/>
          </a:xfrm>
        </p:spPr>
        <p:txBody>
          <a:bodyPr rtlCol="0">
            <a:normAutofit/>
          </a:bodyPr>
          <a:lstStyle/>
          <a:p>
            <a:pPr marL="0" indent="0" algn="ctr" eaLnBrk="1" fontAlgn="auto" hangingPunct="1">
              <a:spcAft>
                <a:spcPts val="0"/>
              </a:spcAft>
              <a:buNone/>
              <a:defRPr/>
            </a:pPr>
            <a:r>
              <a:rPr lang="de-CH" altLang="fr-FR" sz="2800" b="1" dirty="0" err="1" smtClean="0">
                <a:solidFill>
                  <a:schemeClr val="tx1">
                    <a:lumMod val="65000"/>
                    <a:lumOff val="35000"/>
                  </a:schemeClr>
                </a:solidFill>
                <a:ea typeface="ＭＳ Ｐゴシック" pitchFamily="34" charset="-128"/>
                <a:cs typeface="+mn-cs"/>
              </a:rPr>
              <a:t>Maintenir</a:t>
            </a:r>
            <a:r>
              <a:rPr lang="de-CH" altLang="fr-FR" sz="2800" b="1" dirty="0" smtClean="0">
                <a:solidFill>
                  <a:schemeClr val="tx1">
                    <a:lumMod val="65000"/>
                    <a:lumOff val="35000"/>
                  </a:schemeClr>
                </a:solidFill>
                <a:ea typeface="ＭＳ Ｐゴシック" pitchFamily="34" charset="-128"/>
                <a:cs typeface="+mn-cs"/>
              </a:rPr>
              <a:t> </a:t>
            </a:r>
            <a:r>
              <a:rPr lang="de-CH" altLang="fr-FR" sz="2800" b="1" dirty="0" err="1" smtClean="0">
                <a:solidFill>
                  <a:schemeClr val="tx1">
                    <a:lumMod val="65000"/>
                    <a:lumOff val="35000"/>
                  </a:schemeClr>
                </a:solidFill>
                <a:ea typeface="ＭＳ Ｐゴシック" pitchFamily="34" charset="-128"/>
                <a:cs typeface="+mn-cs"/>
              </a:rPr>
              <a:t>l’accès</a:t>
            </a:r>
            <a:r>
              <a:rPr lang="de-CH" altLang="fr-FR" sz="2800" b="1" dirty="0" smtClean="0">
                <a:solidFill>
                  <a:schemeClr val="tx1">
                    <a:lumMod val="65000"/>
                    <a:lumOff val="35000"/>
                  </a:schemeClr>
                </a:solidFill>
                <a:ea typeface="ＭＳ Ｐゴシック" pitchFamily="34" charset="-128"/>
                <a:cs typeface="+mn-cs"/>
              </a:rPr>
              <a:t> </a:t>
            </a:r>
            <a:r>
              <a:rPr lang="de-CH" altLang="fr-FR" sz="2800" b="1" dirty="0" err="1" smtClean="0">
                <a:solidFill>
                  <a:schemeClr val="tx1">
                    <a:lumMod val="65000"/>
                    <a:lumOff val="35000"/>
                  </a:schemeClr>
                </a:solidFill>
                <a:ea typeface="ＭＳ Ｐゴシック" pitchFamily="34" charset="-128"/>
                <a:cs typeface="+mn-cs"/>
              </a:rPr>
              <a:t>aux</a:t>
            </a:r>
            <a:r>
              <a:rPr lang="de-CH" altLang="fr-FR" sz="2800" b="1" dirty="0" smtClean="0">
                <a:solidFill>
                  <a:schemeClr val="tx1">
                    <a:lumMod val="65000"/>
                    <a:lumOff val="35000"/>
                  </a:schemeClr>
                </a:solidFill>
                <a:ea typeface="ＭＳ Ｐゴシック" pitchFamily="34" charset="-128"/>
                <a:cs typeface="+mn-cs"/>
              </a:rPr>
              <a:t> </a:t>
            </a:r>
            <a:r>
              <a:rPr lang="de-CH" altLang="fr-FR" sz="2800" b="1" dirty="0" err="1" smtClean="0">
                <a:solidFill>
                  <a:schemeClr val="tx1">
                    <a:lumMod val="65000"/>
                    <a:lumOff val="35000"/>
                  </a:schemeClr>
                </a:solidFill>
                <a:ea typeface="ＭＳ Ｐゴシック" pitchFamily="34" charset="-128"/>
                <a:cs typeface="+mn-cs"/>
              </a:rPr>
              <a:t>acteurs</a:t>
            </a:r>
            <a:r>
              <a:rPr lang="de-CH" altLang="fr-FR" sz="2800" b="1" dirty="0" smtClean="0">
                <a:solidFill>
                  <a:schemeClr val="tx1">
                    <a:lumMod val="65000"/>
                    <a:lumOff val="35000"/>
                  </a:schemeClr>
                </a:solidFill>
                <a:ea typeface="ＭＳ Ｐゴシック" pitchFamily="34" charset="-128"/>
                <a:cs typeface="+mn-cs"/>
              </a:rPr>
              <a:t> </a:t>
            </a:r>
            <a:r>
              <a:rPr lang="de-CH" altLang="fr-FR" sz="2800" b="1" dirty="0" err="1" smtClean="0">
                <a:solidFill>
                  <a:schemeClr val="tx1">
                    <a:lumMod val="65000"/>
                    <a:lumOff val="35000"/>
                  </a:schemeClr>
                </a:solidFill>
                <a:ea typeface="ＭＳ Ｐゴシック" pitchFamily="34" charset="-128"/>
                <a:cs typeface="+mn-cs"/>
              </a:rPr>
              <a:t>politiques</a:t>
            </a:r>
            <a:endParaRPr lang="de-CH" altLang="fr-FR" sz="2800" b="1" dirty="0" smtClean="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endParaRPr lang="de-CH" altLang="fr-FR" sz="2800" b="1" dirty="0" smtClean="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endParaRPr lang="de-CH" altLang="fr-FR" sz="2800" b="1" dirty="0" smtClean="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endParaRPr lang="de-CH" altLang="fr-FR" sz="2800" b="1" dirty="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endParaRPr lang="de-CH" altLang="fr-FR" sz="2800" b="1" dirty="0" smtClean="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endParaRPr lang="de-CH" altLang="fr-FR" sz="2800" b="1" dirty="0">
              <a:solidFill>
                <a:schemeClr val="tx1">
                  <a:lumMod val="65000"/>
                  <a:lumOff val="35000"/>
                </a:schemeClr>
              </a:solidFill>
              <a:ea typeface="ＭＳ Ｐゴシック" pitchFamily="34" charset="-128"/>
              <a:cs typeface="+mn-cs"/>
            </a:endParaRPr>
          </a:p>
          <a:p>
            <a:pPr marL="0" indent="0" algn="ctr" eaLnBrk="1" fontAlgn="auto" hangingPunct="1">
              <a:spcAft>
                <a:spcPts val="0"/>
              </a:spcAft>
              <a:buNone/>
              <a:defRPr/>
            </a:pPr>
            <a:r>
              <a:rPr lang="de-CH" altLang="fr-FR" sz="2800" b="1" dirty="0" err="1" smtClean="0">
                <a:solidFill>
                  <a:schemeClr val="tx1">
                    <a:lumMod val="65000"/>
                    <a:lumOff val="35000"/>
                  </a:schemeClr>
                </a:solidFill>
                <a:ea typeface="ＭＳ Ｐゴシック" pitchFamily="34" charset="-128"/>
                <a:cs typeface="+mn-cs"/>
              </a:rPr>
              <a:t>Maintenir</a:t>
            </a:r>
            <a:r>
              <a:rPr lang="de-CH" altLang="fr-FR" sz="2800" b="1" dirty="0" smtClean="0">
                <a:solidFill>
                  <a:schemeClr val="tx1">
                    <a:lumMod val="65000"/>
                    <a:lumOff val="35000"/>
                  </a:schemeClr>
                </a:solidFill>
                <a:ea typeface="ＭＳ Ｐゴシック" pitchFamily="34" charset="-128"/>
                <a:cs typeface="+mn-cs"/>
              </a:rPr>
              <a:t> le </a:t>
            </a:r>
            <a:r>
              <a:rPr lang="de-CH" altLang="fr-FR" sz="2800" b="1" dirty="0" err="1" smtClean="0">
                <a:solidFill>
                  <a:schemeClr val="tx1">
                    <a:lumMod val="65000"/>
                    <a:lumOff val="35000"/>
                  </a:schemeClr>
                </a:solidFill>
                <a:ea typeface="ＭＳ Ｐゴシック" pitchFamily="34" charset="-128"/>
                <a:cs typeface="+mn-cs"/>
              </a:rPr>
              <a:t>processus</a:t>
            </a:r>
            <a:r>
              <a:rPr lang="de-CH" altLang="fr-FR" sz="2800" b="1" dirty="0" smtClean="0">
                <a:solidFill>
                  <a:schemeClr val="tx1">
                    <a:lumMod val="65000"/>
                    <a:lumOff val="35000"/>
                  </a:schemeClr>
                </a:solidFill>
                <a:ea typeface="ＭＳ Ｐゴシック" pitchFamily="34" charset="-128"/>
                <a:cs typeface="+mn-cs"/>
              </a:rPr>
              <a:t> </a:t>
            </a:r>
            <a:r>
              <a:rPr lang="de-CH" altLang="fr-FR" sz="2800" b="1" dirty="0" err="1" smtClean="0">
                <a:solidFill>
                  <a:schemeClr val="tx1">
                    <a:lumMod val="65000"/>
                    <a:lumOff val="35000"/>
                  </a:schemeClr>
                </a:solidFill>
                <a:ea typeface="ＭＳ Ｐゴシック" pitchFamily="34" charset="-128"/>
                <a:cs typeface="+mn-cs"/>
              </a:rPr>
              <a:t>technique</a:t>
            </a:r>
            <a:endParaRPr lang="de-CH" altLang="fr-FR" sz="2800" dirty="0">
              <a:solidFill>
                <a:schemeClr val="tx1">
                  <a:lumMod val="65000"/>
                  <a:lumOff val="35000"/>
                </a:schemeClr>
              </a:solidFill>
              <a:ea typeface="ＭＳ Ｐゴシック" pitchFamily="34" charset="-128"/>
              <a:cs typeface="+mn-cs"/>
            </a:endParaRPr>
          </a:p>
        </p:txBody>
      </p:sp>
      <p:pic>
        <p:nvPicPr>
          <p:cNvPr id="2" name="Picture 1"/>
          <p:cNvPicPr>
            <a:picLocks noChangeAspect="1"/>
          </p:cNvPicPr>
          <p:nvPr/>
        </p:nvPicPr>
        <p:blipFill>
          <a:blip r:embed="rId3"/>
          <a:stretch>
            <a:fillRect/>
          </a:stretch>
        </p:blipFill>
        <p:spPr>
          <a:xfrm>
            <a:off x="2627784" y="2276872"/>
            <a:ext cx="4072177" cy="3162300"/>
          </a:xfrm>
          <a:prstGeom prst="rect">
            <a:avLst/>
          </a:prstGeom>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323850" y="0"/>
            <a:ext cx="8424863" cy="1268413"/>
          </a:xfrm>
        </p:spPr>
        <p:txBody>
          <a:bodyPr/>
          <a:lstStyle/>
          <a:p>
            <a:pPr eaLnBrk="1" hangingPunct="1"/>
            <a:r>
              <a:rPr lang="fr-FR" sz="2800" b="1" dirty="0" smtClean="0">
                <a:latin typeface="Century Gothic" charset="0"/>
                <a:ea typeface="MS PGothic" charset="0"/>
                <a:cs typeface="MS PGothic" charset="0"/>
              </a:rPr>
              <a:t>La table de consultation</a:t>
            </a:r>
            <a:endParaRPr lang="fr-FR" sz="2800" b="1" dirty="0">
              <a:latin typeface="Century Gothic" charset="0"/>
              <a:ea typeface="MS PGothic" charset="0"/>
              <a:cs typeface="MS PGothic"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90407799"/>
              </p:ext>
            </p:extLst>
          </p:nvPr>
        </p:nvGraphicFramePr>
        <p:xfrm>
          <a:off x="323850" y="1268413"/>
          <a:ext cx="8424863" cy="558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85750" y="0"/>
            <a:ext cx="8572500" cy="1268760"/>
          </a:xfrm>
        </p:spPr>
        <p:txBody>
          <a:bodyPr/>
          <a:lstStyle/>
          <a:p>
            <a:pPr eaLnBrk="1" hangingPunct="1"/>
            <a:r>
              <a:rPr lang="fr-CH" sz="3200" b="1" dirty="0" smtClean="0">
                <a:latin typeface="Century Gothic" charset="0"/>
                <a:ea typeface="MS PGothic" charset="0"/>
                <a:cs typeface="MS PGothic" charset="0"/>
              </a:rPr>
              <a:t>Participation des PDI et des autres affectés par le déplacement</a:t>
            </a:r>
            <a:endParaRPr lang="fr-CH" sz="3200" b="1" dirty="0">
              <a:latin typeface="Century Gothic" charset="0"/>
              <a:ea typeface="MS PGothic" charset="0"/>
              <a:cs typeface="MS PGothic" charset="0"/>
            </a:endParaRPr>
          </a:p>
        </p:txBody>
      </p:sp>
      <p:sp>
        <p:nvSpPr>
          <p:cNvPr id="8" name="Segnaposto contenuto 2"/>
          <p:cNvSpPr>
            <a:spLocks noGrp="1"/>
          </p:cNvSpPr>
          <p:nvPr>
            <p:ph sz="half" idx="2"/>
          </p:nvPr>
        </p:nvSpPr>
        <p:spPr>
          <a:xfrm>
            <a:off x="539552" y="1561381"/>
            <a:ext cx="3815655" cy="4275732"/>
          </a:xfrm>
        </p:spPr>
        <p:txBody>
          <a:bodyPr rtlCol="0">
            <a:noAutofit/>
          </a:bodyPr>
          <a:lstStyle/>
          <a:p>
            <a:pPr eaLnBrk="1" fontAlgn="auto" hangingPunct="1">
              <a:spcAft>
                <a:spcPts val="0"/>
              </a:spcAft>
              <a:buClr>
                <a:schemeClr val="tx2"/>
              </a:buClr>
              <a:buFont typeface="Wingdings" charset="2"/>
              <a:buChar char="§"/>
              <a:defRPr/>
            </a:pPr>
            <a:r>
              <a:rPr lang="it-IT" altLang="fr-FR" sz="2400" dirty="0" smtClean="0"/>
              <a:t>Diversité en termes d’âge, de genre et d’appartenance ethnique ou sociale</a:t>
            </a:r>
            <a:endParaRPr lang="it-IT" altLang="fr-FR" sz="2400" dirty="0"/>
          </a:p>
          <a:p>
            <a:pPr eaLnBrk="1" fontAlgn="auto" hangingPunct="1">
              <a:spcAft>
                <a:spcPts val="0"/>
              </a:spcAft>
              <a:buClr>
                <a:schemeClr val="tx2"/>
              </a:buClr>
              <a:buFont typeface="Wingdings" charset="2"/>
              <a:buChar char="§"/>
              <a:defRPr/>
            </a:pPr>
            <a:r>
              <a:rPr lang="it-IT" altLang="fr-FR" sz="2400" dirty="0" smtClean="0"/>
              <a:t>ONG, institutions religieuses ou traditionnelles qui peuvent représenter </a:t>
            </a:r>
            <a:r>
              <a:rPr lang="it-IT" altLang="fr-FR" sz="2400" dirty="0" err="1" smtClean="0"/>
              <a:t>les</a:t>
            </a:r>
            <a:r>
              <a:rPr lang="it-IT" altLang="fr-FR" sz="2400" dirty="0" smtClean="0"/>
              <a:t> PDI</a:t>
            </a:r>
            <a:endParaRPr lang="it-IT" altLang="fr-FR" sz="2400" dirty="0"/>
          </a:p>
          <a:p>
            <a:pPr marL="342900" lvl="1" indent="-342900" eaLnBrk="1" fontAlgn="auto" hangingPunct="1">
              <a:spcAft>
                <a:spcPts val="0"/>
              </a:spcAft>
              <a:buClr>
                <a:schemeClr val="tx2"/>
              </a:buClr>
              <a:buFont typeface="Wingdings" charset="2"/>
              <a:buChar char="§"/>
              <a:defRPr/>
            </a:pPr>
            <a:r>
              <a:rPr lang="it-IT" altLang="fr-FR" sz="2400" dirty="0" smtClean="0"/>
              <a:t>Communautés d’accueil et personnes affectées par le déplacement</a:t>
            </a:r>
            <a:endParaRPr lang="it-IT" altLang="fr-FR" sz="2400" dirty="0"/>
          </a:p>
        </p:txBody>
      </p:sp>
      <p:sp>
        <p:nvSpPr>
          <p:cNvPr id="9" name="Segnaposto contenuto 3"/>
          <p:cNvSpPr>
            <a:spLocks noGrp="1"/>
          </p:cNvSpPr>
          <p:nvPr>
            <p:ph sz="quarter" idx="4294967295"/>
          </p:nvPr>
        </p:nvSpPr>
        <p:spPr>
          <a:xfrm>
            <a:off x="4067944" y="1777579"/>
            <a:ext cx="4928419" cy="3843337"/>
          </a:xfrm>
        </p:spPr>
        <p:txBody>
          <a:bodyPr/>
          <a:lstStyle/>
          <a:p>
            <a:pPr marL="342900" lvl="1" indent="0" eaLnBrk="1" hangingPunct="1">
              <a:lnSpc>
                <a:spcPct val="80000"/>
              </a:lnSpc>
              <a:buFont typeface="Arial" charset="0"/>
              <a:buNone/>
            </a:pPr>
            <a:r>
              <a:rPr lang="it-IT" sz="2400" b="1" dirty="0" smtClean="0">
                <a:latin typeface="Century Gothic"/>
                <a:cs typeface="Century Gothic"/>
              </a:rPr>
              <a:t>Outils participatifs: </a:t>
            </a:r>
          </a:p>
          <a:p>
            <a:pPr lvl="1" indent="-342900" eaLnBrk="1" hangingPunct="1">
              <a:lnSpc>
                <a:spcPct val="80000"/>
              </a:lnSpc>
              <a:buFont typeface="Wingdings" charset="2"/>
              <a:buChar char="§"/>
            </a:pPr>
            <a:r>
              <a:rPr lang="it-IT" sz="2400" dirty="0" smtClean="0">
                <a:latin typeface="Century Gothic"/>
                <a:cs typeface="Century Gothic"/>
              </a:rPr>
              <a:t>Information, communication et formation</a:t>
            </a:r>
          </a:p>
          <a:p>
            <a:pPr lvl="1" indent="-342900" eaLnBrk="1" hangingPunct="1">
              <a:lnSpc>
                <a:spcPct val="80000"/>
              </a:lnSpc>
              <a:buFont typeface="Wingdings" charset="2"/>
              <a:buChar char="§"/>
            </a:pPr>
            <a:r>
              <a:rPr lang="it-IT" sz="2400" dirty="0" smtClean="0">
                <a:latin typeface="Century Gothic"/>
                <a:cs typeface="Century Gothic"/>
              </a:rPr>
              <a:t>Représentants des </a:t>
            </a:r>
            <a:r>
              <a:rPr lang="it-IT" sz="2400" dirty="0" smtClean="0">
                <a:latin typeface="Century Gothic"/>
                <a:cs typeface="Century Gothic"/>
              </a:rPr>
              <a:t>PDI</a:t>
            </a:r>
            <a:endParaRPr lang="it-IT" sz="2400" dirty="0" smtClean="0">
              <a:latin typeface="Century Gothic"/>
              <a:cs typeface="Century Gothic"/>
            </a:endParaRPr>
          </a:p>
          <a:p>
            <a:pPr lvl="1" indent="-342900" eaLnBrk="1" hangingPunct="1">
              <a:lnSpc>
                <a:spcPct val="80000"/>
              </a:lnSpc>
              <a:buFont typeface="Wingdings" charset="2"/>
              <a:buChar char="§"/>
            </a:pPr>
            <a:r>
              <a:rPr lang="it-IT" sz="2400" dirty="0" smtClean="0">
                <a:latin typeface="Century Gothic"/>
                <a:cs typeface="Century Gothic"/>
              </a:rPr>
              <a:t>Promotion de l’égalité des genres et de la participation</a:t>
            </a:r>
          </a:p>
          <a:p>
            <a:pPr lvl="1" indent="-342900" eaLnBrk="1" hangingPunct="1">
              <a:lnSpc>
                <a:spcPct val="80000"/>
              </a:lnSpc>
              <a:buFont typeface="Wingdings" charset="2"/>
              <a:buChar char="§"/>
            </a:pPr>
            <a:r>
              <a:rPr lang="it-IT" sz="2400" dirty="0" smtClean="0">
                <a:latin typeface="Century Gothic"/>
                <a:cs typeface="Century Gothic"/>
              </a:rPr>
              <a:t>Groupe de discussion</a:t>
            </a:r>
          </a:p>
          <a:p>
            <a:pPr lvl="1" indent="-342900" eaLnBrk="1" hangingPunct="1">
              <a:lnSpc>
                <a:spcPct val="80000"/>
              </a:lnSpc>
              <a:buFont typeface="Wingdings" charset="2"/>
              <a:buChar char="§"/>
            </a:pPr>
            <a:r>
              <a:rPr lang="it-IT" sz="2400" dirty="0" smtClean="0">
                <a:latin typeface="Century Gothic"/>
                <a:cs typeface="Century Gothic"/>
              </a:rPr>
              <a:t>Evaluation participative</a:t>
            </a:r>
          </a:p>
          <a:p>
            <a:pPr lvl="1" indent="-342900" eaLnBrk="1" hangingPunct="1">
              <a:lnSpc>
                <a:spcPct val="80000"/>
              </a:lnSpc>
              <a:buFont typeface="Wingdings" charset="2"/>
              <a:buChar char="§"/>
            </a:pPr>
            <a:r>
              <a:rPr lang="it-IT" sz="2400" dirty="0" smtClean="0">
                <a:latin typeface="Century Gothic"/>
                <a:cs typeface="Century Gothic"/>
              </a:rPr>
              <a:t>Mécanismes de plainte</a:t>
            </a:r>
          </a:p>
          <a:p>
            <a:pPr lvl="1" indent="-342900" eaLnBrk="1" hangingPunct="1">
              <a:lnSpc>
                <a:spcPct val="80000"/>
              </a:lnSpc>
              <a:buFont typeface="Wingdings" charset="2"/>
              <a:buChar char="§"/>
            </a:pPr>
            <a:r>
              <a:rPr lang="it-IT" sz="2400" dirty="0" smtClean="0">
                <a:latin typeface="Century Gothic"/>
                <a:cs typeface="Century Gothic"/>
              </a:rPr>
              <a:t>Etudes et enquêtes  </a:t>
            </a:r>
            <a:endParaRPr lang="it-IT" sz="2400" dirty="0" smtClean="0">
              <a:latin typeface="Century Gothic"/>
              <a:cs typeface="Century Gothic"/>
            </a:endParaRPr>
          </a:p>
          <a:p>
            <a:pPr marL="342900" lvl="1" indent="0" eaLnBrk="1" hangingPunct="1">
              <a:lnSpc>
                <a:spcPct val="80000"/>
              </a:lnSpc>
              <a:buFontTx/>
              <a:buChar char="-"/>
            </a:pPr>
            <a:endParaRPr lang="it-IT" sz="1050" dirty="0" smtClean="0">
              <a:latin typeface="Century Gothic"/>
              <a:cs typeface="Century Gothic"/>
            </a:endParaRPr>
          </a:p>
          <a:p>
            <a:pPr marL="342900" lvl="1" indent="0" eaLnBrk="1" hangingPunct="1">
              <a:lnSpc>
                <a:spcPct val="80000"/>
              </a:lnSpc>
              <a:buFontTx/>
              <a:buChar char="-"/>
            </a:pPr>
            <a:endParaRPr lang="it-IT" sz="1050" dirty="0">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67544" y="1484784"/>
            <a:ext cx="7920880" cy="5184576"/>
          </a:xfrm>
          <a:prstGeom prst="ellipse">
            <a:avLst/>
          </a:prstGeom>
          <a:solidFill>
            <a:schemeClr val="accent6">
              <a:lumMod val="60000"/>
              <a:lumOff val="40000"/>
            </a:schemeClr>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769" name="Titre 1"/>
          <p:cNvSpPr>
            <a:spLocks noGrp="1"/>
          </p:cNvSpPr>
          <p:nvPr>
            <p:ph type="title"/>
          </p:nvPr>
        </p:nvSpPr>
        <p:spPr>
          <a:xfrm>
            <a:off x="323850" y="0"/>
            <a:ext cx="8424863" cy="1268413"/>
          </a:xfrm>
        </p:spPr>
        <p:txBody>
          <a:bodyPr/>
          <a:lstStyle/>
          <a:p>
            <a:pPr eaLnBrk="1" hangingPunct="1"/>
            <a:r>
              <a:rPr lang="fr-FR" sz="2800" b="1" dirty="0" smtClean="0">
                <a:latin typeface="Century Gothic" charset="0"/>
                <a:ea typeface="MS PGothic" charset="0"/>
                <a:cs typeface="MS PGothic" charset="0"/>
              </a:rPr>
              <a:t>Cartographie des acteurs</a:t>
            </a:r>
            <a:endParaRPr lang="fr-FR" sz="2800" b="1" dirty="0">
              <a:latin typeface="Century Gothic" charset="0"/>
              <a:ea typeface="MS PGothic" charset="0"/>
              <a:cs typeface="MS PGothic"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408832591"/>
              </p:ext>
            </p:extLst>
          </p:nvPr>
        </p:nvGraphicFramePr>
        <p:xfrm>
          <a:off x="323850" y="1268760"/>
          <a:ext cx="8424863" cy="5589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42630" y="4005064"/>
            <a:ext cx="2323072" cy="400110"/>
          </a:xfrm>
          <a:prstGeom prst="rect">
            <a:avLst/>
          </a:prstGeom>
          <a:noFill/>
        </p:spPr>
        <p:txBody>
          <a:bodyPr wrap="none" rtlCol="0">
            <a:spAutoFit/>
          </a:bodyPr>
          <a:lstStyle/>
          <a:p>
            <a:r>
              <a:rPr lang="en-GB" sz="2000" dirty="0" smtClean="0">
                <a:latin typeface="Century Gothic"/>
                <a:cs typeface="Century Gothic"/>
              </a:rPr>
              <a:t>Parties </a:t>
            </a:r>
            <a:r>
              <a:rPr lang="en-GB" sz="2000" dirty="0" err="1" smtClean="0">
                <a:latin typeface="Century Gothic"/>
                <a:cs typeface="Century Gothic"/>
              </a:rPr>
              <a:t>prenantes</a:t>
            </a:r>
            <a:endParaRPr lang="en-GB" sz="2000" dirty="0">
              <a:latin typeface="Century Gothic"/>
              <a:cs typeface="Century Gothic"/>
            </a:endParaRPr>
          </a:p>
        </p:txBody>
      </p:sp>
    </p:spTree>
    <p:extLst>
      <p:ext uri="{BB962C8B-B14F-4D97-AF65-F5344CB8AC3E}">
        <p14:creationId xmlns:p14="http://schemas.microsoft.com/office/powerpoint/2010/main" val="139652981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10128</TotalTime>
  <Words>1417</Words>
  <Application>Microsoft Office PowerPoint</Application>
  <PresentationFormat>Affichage à l'écran (4:3)</PresentationFormat>
  <Paragraphs>144</Paragraphs>
  <Slides>12</Slides>
  <Notes>12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MS PGothic</vt:lpstr>
      <vt:lpstr>MS PGothic</vt:lpstr>
      <vt:lpstr>Arial</vt:lpstr>
      <vt:lpstr>Calibri</vt:lpstr>
      <vt:lpstr>Century Gothic</vt:lpstr>
      <vt:lpstr>Wingdings</vt:lpstr>
      <vt:lpstr>Wingdings 2</vt:lpstr>
      <vt:lpstr>Perception</vt:lpstr>
      <vt:lpstr>Organiser un processus participatif</vt:lpstr>
      <vt:lpstr>Objectifs</vt:lpstr>
      <vt:lpstr>Les sept étapes</vt:lpstr>
      <vt:lpstr>Initier le processus</vt:lpstr>
      <vt:lpstr>Bon processus = bon document</vt:lpstr>
      <vt:lpstr>Les clés d’un processus réussi</vt:lpstr>
      <vt:lpstr>La table de consultation</vt:lpstr>
      <vt:lpstr>Participation des PDI et des autres affectés par le déplacement</vt:lpstr>
      <vt:lpstr>Cartographie des acteurs</vt:lpstr>
      <vt:lpstr>Mener un bon processus</vt:lpstr>
      <vt:lpstr>Qui est qui?</vt:lpstr>
      <vt:lpstr>Au travail !</vt:lpstr>
    </vt:vector>
  </TitlesOfParts>
  <Company>NRC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sophie crozet</cp:lastModifiedBy>
  <cp:revision>266</cp:revision>
  <dcterms:created xsi:type="dcterms:W3CDTF">2008-09-19T08:19:15Z</dcterms:created>
  <dcterms:modified xsi:type="dcterms:W3CDTF">2016-01-16T19:37:21Z</dcterms:modified>
</cp:coreProperties>
</file>