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p:sldMasterIdLst>
    <p:sldMasterId id="2147485587" r:id="rId1"/>
  </p:sldMasterIdLst>
  <p:notesMasterIdLst>
    <p:notesMasterId r:id="rId16"/>
  </p:notesMasterIdLst>
  <p:handoutMasterIdLst>
    <p:handoutMasterId r:id="rId17"/>
  </p:handoutMasterIdLst>
  <p:sldIdLst>
    <p:sldId id="326" r:id="rId2"/>
    <p:sldId id="309" r:id="rId3"/>
    <p:sldId id="324" r:id="rId4"/>
    <p:sldId id="320" r:id="rId5"/>
    <p:sldId id="329" r:id="rId6"/>
    <p:sldId id="330" r:id="rId7"/>
    <p:sldId id="327" r:id="rId8"/>
    <p:sldId id="319" r:id="rId9"/>
    <p:sldId id="321" r:id="rId10"/>
    <p:sldId id="323" r:id="rId11"/>
    <p:sldId id="328" r:id="rId12"/>
    <p:sldId id="322" r:id="rId13"/>
    <p:sldId id="303" r:id="rId14"/>
    <p:sldId id="313" r:id="rId1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S PGothic" charset="0"/>
        <a:cs typeface="MS PGothic" charset="0"/>
      </a:defRPr>
    </a:lvl1pPr>
    <a:lvl2pPr marL="457200" algn="l" rtl="0" eaLnBrk="0" fontAlgn="base" hangingPunct="0">
      <a:spcBef>
        <a:spcPct val="0"/>
      </a:spcBef>
      <a:spcAft>
        <a:spcPct val="0"/>
      </a:spcAft>
      <a:defRPr kern="1200">
        <a:solidFill>
          <a:schemeClr val="tx1"/>
        </a:solidFill>
        <a:latin typeface="Arial" charset="0"/>
        <a:ea typeface="MS PGothic" charset="0"/>
        <a:cs typeface="MS PGothic" charset="0"/>
      </a:defRPr>
    </a:lvl2pPr>
    <a:lvl3pPr marL="914400" algn="l" rtl="0" eaLnBrk="0" fontAlgn="base" hangingPunct="0">
      <a:spcBef>
        <a:spcPct val="0"/>
      </a:spcBef>
      <a:spcAft>
        <a:spcPct val="0"/>
      </a:spcAft>
      <a:defRPr kern="1200">
        <a:solidFill>
          <a:schemeClr val="tx1"/>
        </a:solidFill>
        <a:latin typeface="Arial" charset="0"/>
        <a:ea typeface="MS PGothic" charset="0"/>
        <a:cs typeface="MS PGothic" charset="0"/>
      </a:defRPr>
    </a:lvl3pPr>
    <a:lvl4pPr marL="1371600" algn="l" rtl="0" eaLnBrk="0" fontAlgn="base" hangingPunct="0">
      <a:spcBef>
        <a:spcPct val="0"/>
      </a:spcBef>
      <a:spcAft>
        <a:spcPct val="0"/>
      </a:spcAft>
      <a:defRPr kern="1200">
        <a:solidFill>
          <a:schemeClr val="tx1"/>
        </a:solidFill>
        <a:latin typeface="Arial" charset="0"/>
        <a:ea typeface="MS PGothic" charset="0"/>
        <a:cs typeface="MS PGothic" charset="0"/>
      </a:defRPr>
    </a:lvl4pPr>
    <a:lvl5pPr marL="1828800" algn="l" rtl="0" eaLnBrk="0" fontAlgn="base" hangingPunct="0">
      <a:spcBef>
        <a:spcPct val="0"/>
      </a:spcBef>
      <a:spcAft>
        <a:spcPct val="0"/>
      </a:spcAft>
      <a:defRPr kern="1200">
        <a:solidFill>
          <a:schemeClr val="tx1"/>
        </a:solidFill>
        <a:latin typeface="Arial" charset="0"/>
        <a:ea typeface="MS PGothic" charset="0"/>
        <a:cs typeface="MS PGothic" charset="0"/>
      </a:defRPr>
    </a:lvl5pPr>
    <a:lvl6pPr marL="2286000" algn="l" defTabSz="457200" rtl="0" eaLnBrk="1" latinLnBrk="0" hangingPunct="1">
      <a:defRPr kern="1200">
        <a:solidFill>
          <a:schemeClr val="tx1"/>
        </a:solidFill>
        <a:latin typeface="Arial" charset="0"/>
        <a:ea typeface="MS PGothic" charset="0"/>
        <a:cs typeface="MS PGothic" charset="0"/>
      </a:defRPr>
    </a:lvl6pPr>
    <a:lvl7pPr marL="2743200" algn="l" defTabSz="457200" rtl="0" eaLnBrk="1" latinLnBrk="0" hangingPunct="1">
      <a:defRPr kern="1200">
        <a:solidFill>
          <a:schemeClr val="tx1"/>
        </a:solidFill>
        <a:latin typeface="Arial" charset="0"/>
        <a:ea typeface="MS PGothic" charset="0"/>
        <a:cs typeface="MS PGothic" charset="0"/>
      </a:defRPr>
    </a:lvl7pPr>
    <a:lvl8pPr marL="3200400" algn="l" defTabSz="457200" rtl="0" eaLnBrk="1" latinLnBrk="0" hangingPunct="1">
      <a:defRPr kern="1200">
        <a:solidFill>
          <a:schemeClr val="tx1"/>
        </a:solidFill>
        <a:latin typeface="Arial" charset="0"/>
        <a:ea typeface="MS PGothic" charset="0"/>
        <a:cs typeface="MS PGothic" charset="0"/>
      </a:defRPr>
    </a:lvl8pPr>
    <a:lvl9pPr marL="3657600" algn="l" defTabSz="457200" rtl="0" eaLnBrk="1" latinLnBrk="0" hangingPunct="1">
      <a:defRPr kern="1200">
        <a:solidFill>
          <a:schemeClr val="tx1"/>
        </a:solidFill>
        <a:latin typeface="Arial" charset="0"/>
        <a:ea typeface="MS PGothic" charset="0"/>
        <a:cs typeface="MS PGothic"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achel"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D5EA"/>
    <a:srgbClr val="FF0000"/>
    <a:srgbClr val="CC3300"/>
    <a:srgbClr val="003366"/>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3" d="100"/>
          <a:sy n="123" d="100"/>
        </p:scale>
        <p:origin x="-1144" y="-104"/>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handoutMaster" Target="handoutMasters/handoutMaster1.xml"/><Relationship Id="rId18" Type="http://schemas.openxmlformats.org/officeDocument/2006/relationships/printerSettings" Target="printerSettings/printerSettings1.bin"/><Relationship Id="rId19" Type="http://schemas.openxmlformats.org/officeDocument/2006/relationships/commentAuthors" Target="commentAuthor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FEFABA-8A72-4826-BCF5-47EA5DAB7BCC}"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fr-CH"/>
        </a:p>
      </dgm:t>
    </dgm:pt>
    <dgm:pt modelId="{9CA4046C-A4EC-4C42-97D4-13B8D972059A}">
      <dgm:prSet phldrT="[Text]" custT="1"/>
      <dgm:spPr>
        <a:solidFill>
          <a:srgbClr val="CC3300"/>
        </a:solidFill>
      </dgm:spPr>
      <dgm:t>
        <a:bodyPr/>
        <a:lstStyle/>
        <a:p>
          <a:r>
            <a:rPr lang="fr-CH" sz="1800" b="1" dirty="0" smtClean="0"/>
            <a:t>6.2</a:t>
          </a:r>
          <a:endParaRPr lang="fr-CH" sz="1800" b="1" dirty="0"/>
        </a:p>
      </dgm:t>
    </dgm:pt>
    <dgm:pt modelId="{75C136A4-192E-4FBD-A00A-65FF3B5D2B23}" type="parTrans" cxnId="{B3A7DFED-B65F-491B-8974-8341962DFC11}">
      <dgm:prSet/>
      <dgm:spPr/>
      <dgm:t>
        <a:bodyPr/>
        <a:lstStyle/>
        <a:p>
          <a:endParaRPr lang="fr-CH"/>
        </a:p>
      </dgm:t>
    </dgm:pt>
    <dgm:pt modelId="{04400682-5317-4A50-B541-199AF44455F2}" type="sibTrans" cxnId="{B3A7DFED-B65F-491B-8974-8341962DFC11}">
      <dgm:prSet/>
      <dgm:spPr/>
      <dgm:t>
        <a:bodyPr/>
        <a:lstStyle/>
        <a:p>
          <a:endParaRPr lang="fr-CH"/>
        </a:p>
      </dgm:t>
    </dgm:pt>
    <dgm:pt modelId="{3D1606A2-D83A-49C8-8673-D78635BC76E1}">
      <dgm:prSet phldrT="[Text]" custT="1"/>
      <dgm:spPr/>
      <dgm:t>
        <a:bodyPr/>
        <a:lstStyle/>
        <a:p>
          <a:r>
            <a:rPr lang="fr-CH" sz="1800" b="1" dirty="0" err="1" smtClean="0"/>
            <a:t>Examples</a:t>
          </a:r>
          <a:r>
            <a:rPr lang="fr-CH" sz="1800" b="1" dirty="0" smtClean="0"/>
            <a:t> of </a:t>
          </a:r>
          <a:r>
            <a:rPr lang="fr-CH" sz="1800" b="1" dirty="0" err="1" smtClean="0"/>
            <a:t>prohibited</a:t>
          </a:r>
          <a:r>
            <a:rPr lang="fr-CH" sz="1800" b="1" dirty="0" smtClean="0"/>
            <a:t> </a:t>
          </a:r>
          <a:r>
            <a:rPr lang="fr-CH" sz="1800" b="1" dirty="0" err="1" smtClean="0"/>
            <a:t>displacement</a:t>
          </a:r>
          <a:r>
            <a:rPr lang="fr-CH" sz="1800" b="1" dirty="0" smtClean="0"/>
            <a:t> </a:t>
          </a:r>
          <a:endParaRPr lang="fr-CH" sz="1800" b="1" dirty="0"/>
        </a:p>
      </dgm:t>
    </dgm:pt>
    <dgm:pt modelId="{C91DA7CC-A7C2-4495-A607-53AF2D559437}" type="parTrans" cxnId="{4BA85717-45B9-4F37-A4D3-5D720E64B9C7}">
      <dgm:prSet/>
      <dgm:spPr/>
      <dgm:t>
        <a:bodyPr/>
        <a:lstStyle/>
        <a:p>
          <a:endParaRPr lang="fr-CH"/>
        </a:p>
      </dgm:t>
    </dgm:pt>
    <dgm:pt modelId="{CF0FB115-54CF-4D73-BD17-B0374E4A6EB6}" type="sibTrans" cxnId="{4BA85717-45B9-4F37-A4D3-5D720E64B9C7}">
      <dgm:prSet/>
      <dgm:spPr/>
      <dgm:t>
        <a:bodyPr/>
        <a:lstStyle/>
        <a:p>
          <a:endParaRPr lang="fr-CH"/>
        </a:p>
      </dgm:t>
    </dgm:pt>
    <dgm:pt modelId="{0B2520DA-EF09-449F-99D8-174C68B25900}">
      <dgm:prSet phldrT="[Text]" custT="1"/>
      <dgm:spPr>
        <a:solidFill>
          <a:srgbClr val="C00000"/>
        </a:solidFill>
      </dgm:spPr>
      <dgm:t>
        <a:bodyPr/>
        <a:lstStyle/>
        <a:p>
          <a:endParaRPr lang="fr-CH" sz="1400" b="1" dirty="0" smtClean="0"/>
        </a:p>
        <a:p>
          <a:r>
            <a:rPr lang="fr-CH" sz="1800" b="1" dirty="0" smtClean="0"/>
            <a:t>IHRL</a:t>
          </a:r>
        </a:p>
        <a:p>
          <a:r>
            <a:rPr lang="fr-CH" sz="1800" b="1" dirty="0" smtClean="0"/>
            <a:t>IHL</a:t>
          </a:r>
          <a:endParaRPr lang="fr-CH" sz="1800" b="1" dirty="0"/>
        </a:p>
      </dgm:t>
    </dgm:pt>
    <dgm:pt modelId="{E7426412-F2C1-4A7D-9A6B-AAA7C6128C0F}" type="parTrans" cxnId="{4A8E99E0-9220-42D1-B02E-A8F8F90A1AF5}">
      <dgm:prSet/>
      <dgm:spPr/>
      <dgm:t>
        <a:bodyPr/>
        <a:lstStyle/>
        <a:p>
          <a:endParaRPr lang="fr-CH"/>
        </a:p>
      </dgm:t>
    </dgm:pt>
    <dgm:pt modelId="{E19043DB-5EAA-42D3-906D-D95B47957374}" type="sibTrans" cxnId="{4A8E99E0-9220-42D1-B02E-A8F8F90A1AF5}">
      <dgm:prSet/>
      <dgm:spPr/>
      <dgm:t>
        <a:bodyPr/>
        <a:lstStyle/>
        <a:p>
          <a:endParaRPr lang="fr-CH"/>
        </a:p>
      </dgm:t>
    </dgm:pt>
    <dgm:pt modelId="{E0E46FF2-5714-467D-BF90-296B1520FA90}">
      <dgm:prSet phldrT="[Text]" custT="1"/>
      <dgm:spPr/>
      <dgm:t>
        <a:bodyPr/>
        <a:lstStyle/>
        <a:p>
          <a:r>
            <a:rPr lang="fr-CH" sz="1800" b="1" dirty="0" err="1" smtClean="0"/>
            <a:t>Legality</a:t>
          </a:r>
          <a:endParaRPr lang="fr-CH" sz="1800" b="1" dirty="0"/>
        </a:p>
      </dgm:t>
    </dgm:pt>
    <dgm:pt modelId="{95222D5C-F253-4F0A-9E18-2F1F3F01465B}" type="parTrans" cxnId="{E504189A-8D73-407B-A317-7C3BFA32BEC2}">
      <dgm:prSet/>
      <dgm:spPr/>
      <dgm:t>
        <a:bodyPr/>
        <a:lstStyle/>
        <a:p>
          <a:endParaRPr lang="fr-CH"/>
        </a:p>
      </dgm:t>
    </dgm:pt>
    <dgm:pt modelId="{580FF6B3-4EF6-46F0-B8E3-E9EA3C1D57B1}" type="sibTrans" cxnId="{E504189A-8D73-407B-A317-7C3BFA32BEC2}">
      <dgm:prSet/>
      <dgm:spPr/>
      <dgm:t>
        <a:bodyPr/>
        <a:lstStyle/>
        <a:p>
          <a:endParaRPr lang="fr-CH"/>
        </a:p>
      </dgm:t>
    </dgm:pt>
    <dgm:pt modelId="{1942A179-9171-41DF-AC8E-D85D7359CCE2}">
      <dgm:prSet phldrT="[Text]" custT="1"/>
      <dgm:spPr/>
      <dgm:t>
        <a:bodyPr/>
        <a:lstStyle/>
        <a:p>
          <a:r>
            <a:rPr lang="fr-CH" sz="1800" b="1" dirty="0" err="1" smtClean="0"/>
            <a:t>Necessity</a:t>
          </a:r>
          <a:endParaRPr lang="fr-CH" sz="1800" b="1" dirty="0"/>
        </a:p>
      </dgm:t>
    </dgm:pt>
    <dgm:pt modelId="{DBEB74A4-5D40-484B-83FC-8773C990CAC0}" type="parTrans" cxnId="{6800739E-DD3D-44BE-A446-07047E76C89D}">
      <dgm:prSet/>
      <dgm:spPr/>
      <dgm:t>
        <a:bodyPr/>
        <a:lstStyle/>
        <a:p>
          <a:endParaRPr lang="fr-CH"/>
        </a:p>
      </dgm:t>
    </dgm:pt>
    <dgm:pt modelId="{54E0DD95-912A-4676-B26A-36D4544369E7}" type="sibTrans" cxnId="{6800739E-DD3D-44BE-A446-07047E76C89D}">
      <dgm:prSet/>
      <dgm:spPr/>
      <dgm:t>
        <a:bodyPr/>
        <a:lstStyle/>
        <a:p>
          <a:endParaRPr lang="fr-CH"/>
        </a:p>
      </dgm:t>
    </dgm:pt>
    <dgm:pt modelId="{54416172-5734-49E5-A048-EEA69F099641}">
      <dgm:prSet phldrT="[Text]" custT="1"/>
      <dgm:spPr/>
      <dgm:t>
        <a:bodyPr/>
        <a:lstStyle/>
        <a:p>
          <a:r>
            <a:rPr lang="fr-CH" sz="1800" b="1" dirty="0" err="1" smtClean="0"/>
            <a:t>Legitimate</a:t>
          </a:r>
          <a:r>
            <a:rPr lang="fr-CH" sz="1800" b="1" dirty="0" smtClean="0"/>
            <a:t> </a:t>
          </a:r>
          <a:r>
            <a:rPr lang="fr-CH" sz="1800" b="1" dirty="0" err="1" smtClean="0"/>
            <a:t>aim</a:t>
          </a:r>
          <a:endParaRPr lang="fr-CH" sz="1800" b="1" dirty="0"/>
        </a:p>
      </dgm:t>
    </dgm:pt>
    <dgm:pt modelId="{9AE4AB64-3B01-4F8D-951A-CE063CC9C475}" type="parTrans" cxnId="{191B00B8-911F-404A-98DB-0BB1375D262F}">
      <dgm:prSet/>
      <dgm:spPr/>
      <dgm:t>
        <a:bodyPr/>
        <a:lstStyle/>
        <a:p>
          <a:endParaRPr lang="fr-CH"/>
        </a:p>
      </dgm:t>
    </dgm:pt>
    <dgm:pt modelId="{C57B88B2-1FBB-455C-B939-9667182CB705}" type="sibTrans" cxnId="{191B00B8-911F-404A-98DB-0BB1375D262F}">
      <dgm:prSet/>
      <dgm:spPr/>
      <dgm:t>
        <a:bodyPr/>
        <a:lstStyle/>
        <a:p>
          <a:endParaRPr lang="fr-CH"/>
        </a:p>
      </dgm:t>
    </dgm:pt>
    <dgm:pt modelId="{0FBF29E1-A174-465E-987D-F8FD5DD7B7F9}" type="pres">
      <dgm:prSet presAssocID="{77FEFABA-8A72-4826-BCF5-47EA5DAB7BCC}" presName="linearFlow" presStyleCnt="0">
        <dgm:presLayoutVars>
          <dgm:dir/>
          <dgm:animLvl val="lvl"/>
          <dgm:resizeHandles val="exact"/>
        </dgm:presLayoutVars>
      </dgm:prSet>
      <dgm:spPr/>
      <dgm:t>
        <a:bodyPr/>
        <a:lstStyle/>
        <a:p>
          <a:endParaRPr lang="fr-CH"/>
        </a:p>
      </dgm:t>
    </dgm:pt>
    <dgm:pt modelId="{7CE321DA-D276-4B6B-BFF7-4300CBA20FF3}" type="pres">
      <dgm:prSet presAssocID="{9CA4046C-A4EC-4C42-97D4-13B8D972059A}" presName="composite" presStyleCnt="0"/>
      <dgm:spPr/>
    </dgm:pt>
    <dgm:pt modelId="{4A9FDECE-B780-42D2-91F0-3FCDA3C3C711}" type="pres">
      <dgm:prSet presAssocID="{9CA4046C-A4EC-4C42-97D4-13B8D972059A}" presName="parentText" presStyleLbl="alignNode1" presStyleIdx="0" presStyleCnt="2" custLinFactNeighborX="0" custLinFactNeighborY="8007">
        <dgm:presLayoutVars>
          <dgm:chMax val="1"/>
          <dgm:bulletEnabled val="1"/>
        </dgm:presLayoutVars>
      </dgm:prSet>
      <dgm:spPr/>
      <dgm:t>
        <a:bodyPr/>
        <a:lstStyle/>
        <a:p>
          <a:endParaRPr lang="fr-CH"/>
        </a:p>
      </dgm:t>
    </dgm:pt>
    <dgm:pt modelId="{8E183EF8-C496-441C-9687-AFF0F916B88B}" type="pres">
      <dgm:prSet presAssocID="{9CA4046C-A4EC-4C42-97D4-13B8D972059A}" presName="descendantText" presStyleLbl="alignAcc1" presStyleIdx="0" presStyleCnt="2" custLinFactNeighborX="478" custLinFactNeighborY="20809">
        <dgm:presLayoutVars>
          <dgm:bulletEnabled val="1"/>
        </dgm:presLayoutVars>
      </dgm:prSet>
      <dgm:spPr/>
      <dgm:t>
        <a:bodyPr/>
        <a:lstStyle/>
        <a:p>
          <a:endParaRPr lang="fr-CH"/>
        </a:p>
      </dgm:t>
    </dgm:pt>
    <dgm:pt modelId="{F661CA72-987F-47BA-A76F-67D37D72C815}" type="pres">
      <dgm:prSet presAssocID="{04400682-5317-4A50-B541-199AF44455F2}" presName="sp" presStyleCnt="0"/>
      <dgm:spPr/>
    </dgm:pt>
    <dgm:pt modelId="{87587C56-E8E9-4E4D-90DE-436D9EEBE175}" type="pres">
      <dgm:prSet presAssocID="{0B2520DA-EF09-449F-99D8-174C68B25900}" presName="composite" presStyleCnt="0"/>
      <dgm:spPr/>
    </dgm:pt>
    <dgm:pt modelId="{A2ACC493-3E8A-468E-9568-6B9DC5721C8D}" type="pres">
      <dgm:prSet presAssocID="{0B2520DA-EF09-449F-99D8-174C68B25900}" presName="parentText" presStyleLbl="alignNode1" presStyleIdx="1" presStyleCnt="2">
        <dgm:presLayoutVars>
          <dgm:chMax val="1"/>
          <dgm:bulletEnabled val="1"/>
        </dgm:presLayoutVars>
      </dgm:prSet>
      <dgm:spPr/>
      <dgm:t>
        <a:bodyPr/>
        <a:lstStyle/>
        <a:p>
          <a:endParaRPr lang="fr-CH"/>
        </a:p>
      </dgm:t>
    </dgm:pt>
    <dgm:pt modelId="{DC416380-AC26-4D1E-8513-D437C30D9A41}" type="pres">
      <dgm:prSet presAssocID="{0B2520DA-EF09-449F-99D8-174C68B25900}" presName="descendantText" presStyleLbl="alignAcc1" presStyleIdx="1" presStyleCnt="2" custLinFactNeighborX="478" custLinFactNeighborY="9647">
        <dgm:presLayoutVars>
          <dgm:bulletEnabled val="1"/>
        </dgm:presLayoutVars>
      </dgm:prSet>
      <dgm:spPr/>
      <dgm:t>
        <a:bodyPr/>
        <a:lstStyle/>
        <a:p>
          <a:endParaRPr lang="fr-CH"/>
        </a:p>
      </dgm:t>
    </dgm:pt>
  </dgm:ptLst>
  <dgm:cxnLst>
    <dgm:cxn modelId="{191B00B8-911F-404A-98DB-0BB1375D262F}" srcId="{0B2520DA-EF09-449F-99D8-174C68B25900}" destId="{54416172-5734-49E5-A048-EEA69F099641}" srcOrd="1" destOrd="0" parTransId="{9AE4AB64-3B01-4F8D-951A-CE063CC9C475}" sibTransId="{C57B88B2-1FBB-455C-B939-9667182CB705}"/>
    <dgm:cxn modelId="{4BA85717-45B9-4F37-A4D3-5D720E64B9C7}" srcId="{9CA4046C-A4EC-4C42-97D4-13B8D972059A}" destId="{3D1606A2-D83A-49C8-8673-D78635BC76E1}" srcOrd="0" destOrd="0" parTransId="{C91DA7CC-A7C2-4495-A607-53AF2D559437}" sibTransId="{CF0FB115-54CF-4D73-BD17-B0374E4A6EB6}"/>
    <dgm:cxn modelId="{E504189A-8D73-407B-A317-7C3BFA32BEC2}" srcId="{0B2520DA-EF09-449F-99D8-174C68B25900}" destId="{E0E46FF2-5714-467D-BF90-296B1520FA90}" srcOrd="0" destOrd="0" parTransId="{95222D5C-F253-4F0A-9E18-2F1F3F01465B}" sibTransId="{580FF6B3-4EF6-46F0-B8E3-E9EA3C1D57B1}"/>
    <dgm:cxn modelId="{160FCF9B-29E9-654B-AE17-A9C5C509C01F}" type="presOf" srcId="{0B2520DA-EF09-449F-99D8-174C68B25900}" destId="{A2ACC493-3E8A-468E-9568-6B9DC5721C8D}" srcOrd="0" destOrd="0" presId="urn:microsoft.com/office/officeart/2005/8/layout/chevron2"/>
    <dgm:cxn modelId="{7FDA8E8C-4A8A-0845-A231-C1F375127907}" type="presOf" srcId="{1942A179-9171-41DF-AC8E-D85D7359CCE2}" destId="{DC416380-AC26-4D1E-8513-D437C30D9A41}" srcOrd="0" destOrd="2" presId="urn:microsoft.com/office/officeart/2005/8/layout/chevron2"/>
    <dgm:cxn modelId="{B3A7DFED-B65F-491B-8974-8341962DFC11}" srcId="{77FEFABA-8A72-4826-BCF5-47EA5DAB7BCC}" destId="{9CA4046C-A4EC-4C42-97D4-13B8D972059A}" srcOrd="0" destOrd="0" parTransId="{75C136A4-192E-4FBD-A00A-65FF3B5D2B23}" sibTransId="{04400682-5317-4A50-B541-199AF44455F2}"/>
    <dgm:cxn modelId="{D22B2D72-CD94-824E-9154-040D4E615B63}" type="presOf" srcId="{9CA4046C-A4EC-4C42-97D4-13B8D972059A}" destId="{4A9FDECE-B780-42D2-91F0-3FCDA3C3C711}" srcOrd="0" destOrd="0" presId="urn:microsoft.com/office/officeart/2005/8/layout/chevron2"/>
    <dgm:cxn modelId="{16C92BA7-33F1-BC49-B643-52AD3E6EEA73}" type="presOf" srcId="{E0E46FF2-5714-467D-BF90-296B1520FA90}" destId="{DC416380-AC26-4D1E-8513-D437C30D9A41}" srcOrd="0" destOrd="0" presId="urn:microsoft.com/office/officeart/2005/8/layout/chevron2"/>
    <dgm:cxn modelId="{4A8E99E0-9220-42D1-B02E-A8F8F90A1AF5}" srcId="{77FEFABA-8A72-4826-BCF5-47EA5DAB7BCC}" destId="{0B2520DA-EF09-449F-99D8-174C68B25900}" srcOrd="1" destOrd="0" parTransId="{E7426412-F2C1-4A7D-9A6B-AAA7C6128C0F}" sibTransId="{E19043DB-5EAA-42D3-906D-D95B47957374}"/>
    <dgm:cxn modelId="{705E7B11-B8C3-164F-AC38-D8E489A605C4}" type="presOf" srcId="{54416172-5734-49E5-A048-EEA69F099641}" destId="{DC416380-AC26-4D1E-8513-D437C30D9A41}" srcOrd="0" destOrd="1" presId="urn:microsoft.com/office/officeart/2005/8/layout/chevron2"/>
    <dgm:cxn modelId="{AC6931E0-EE23-B84A-ABA5-C12BEFB3A6E7}" type="presOf" srcId="{77FEFABA-8A72-4826-BCF5-47EA5DAB7BCC}" destId="{0FBF29E1-A174-465E-987D-F8FD5DD7B7F9}" srcOrd="0" destOrd="0" presId="urn:microsoft.com/office/officeart/2005/8/layout/chevron2"/>
    <dgm:cxn modelId="{7D0EA00B-8B7C-1346-8C02-44BD1C296788}" type="presOf" srcId="{3D1606A2-D83A-49C8-8673-D78635BC76E1}" destId="{8E183EF8-C496-441C-9687-AFF0F916B88B}" srcOrd="0" destOrd="0" presId="urn:microsoft.com/office/officeart/2005/8/layout/chevron2"/>
    <dgm:cxn modelId="{6800739E-DD3D-44BE-A446-07047E76C89D}" srcId="{0B2520DA-EF09-449F-99D8-174C68B25900}" destId="{1942A179-9171-41DF-AC8E-D85D7359CCE2}" srcOrd="2" destOrd="0" parTransId="{DBEB74A4-5D40-484B-83FC-8773C990CAC0}" sibTransId="{54E0DD95-912A-4676-B26A-36D4544369E7}"/>
    <dgm:cxn modelId="{CAD08F2E-DE61-6143-AADC-C56A5B618E3B}" type="presParOf" srcId="{0FBF29E1-A174-465E-987D-F8FD5DD7B7F9}" destId="{7CE321DA-D276-4B6B-BFF7-4300CBA20FF3}" srcOrd="0" destOrd="0" presId="urn:microsoft.com/office/officeart/2005/8/layout/chevron2"/>
    <dgm:cxn modelId="{81E1C6DD-A7B7-7548-A766-27A53B7918A3}" type="presParOf" srcId="{7CE321DA-D276-4B6B-BFF7-4300CBA20FF3}" destId="{4A9FDECE-B780-42D2-91F0-3FCDA3C3C711}" srcOrd="0" destOrd="0" presId="urn:microsoft.com/office/officeart/2005/8/layout/chevron2"/>
    <dgm:cxn modelId="{52F9A4DC-55DD-FF4B-AEA5-E737CFE8BBBB}" type="presParOf" srcId="{7CE321DA-D276-4B6B-BFF7-4300CBA20FF3}" destId="{8E183EF8-C496-441C-9687-AFF0F916B88B}" srcOrd="1" destOrd="0" presId="urn:microsoft.com/office/officeart/2005/8/layout/chevron2"/>
    <dgm:cxn modelId="{FC39C63B-84C7-C145-8FB0-D3DFB1E25522}" type="presParOf" srcId="{0FBF29E1-A174-465E-987D-F8FD5DD7B7F9}" destId="{F661CA72-987F-47BA-A76F-67D37D72C815}" srcOrd="1" destOrd="0" presId="urn:microsoft.com/office/officeart/2005/8/layout/chevron2"/>
    <dgm:cxn modelId="{A3AECCBD-ED9A-6A4B-8275-4E61FBABB098}" type="presParOf" srcId="{0FBF29E1-A174-465E-987D-F8FD5DD7B7F9}" destId="{87587C56-E8E9-4E4D-90DE-436D9EEBE175}" srcOrd="2" destOrd="0" presId="urn:microsoft.com/office/officeart/2005/8/layout/chevron2"/>
    <dgm:cxn modelId="{B913E18E-D212-9748-945A-6F973D4244A7}" type="presParOf" srcId="{87587C56-E8E9-4E4D-90DE-436D9EEBE175}" destId="{A2ACC493-3E8A-468E-9568-6B9DC5721C8D}" srcOrd="0" destOrd="0" presId="urn:microsoft.com/office/officeart/2005/8/layout/chevron2"/>
    <dgm:cxn modelId="{B6952B5C-9693-DF4B-A70D-E2B9AA9422C1}" type="presParOf" srcId="{87587C56-E8E9-4E4D-90DE-436D9EEBE175}" destId="{DC416380-AC26-4D1E-8513-D437C30D9A41}"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9FDECE-B780-42D2-91F0-3FCDA3C3C711}">
      <dsp:nvSpPr>
        <dsp:cNvPr id="0" name=""/>
        <dsp:cNvSpPr/>
      </dsp:nvSpPr>
      <dsp:spPr>
        <a:xfrm rot="5400000">
          <a:off x="-195707" y="301454"/>
          <a:ext cx="1304714" cy="913299"/>
        </a:xfrm>
        <a:prstGeom prst="chevron">
          <a:avLst/>
        </a:prstGeom>
        <a:solidFill>
          <a:srgbClr val="CC33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r-CH" sz="1800" b="1" kern="1200" dirty="0" smtClean="0"/>
            <a:t>6.2</a:t>
          </a:r>
          <a:endParaRPr lang="fr-CH" sz="1800" b="1" kern="1200" dirty="0"/>
        </a:p>
      </dsp:txBody>
      <dsp:txXfrm rot="-5400000">
        <a:off x="1" y="562397"/>
        <a:ext cx="913299" cy="391415"/>
      </dsp:txXfrm>
    </dsp:sp>
    <dsp:sp modelId="{8E183EF8-C496-441C-9687-AFF0F916B88B}">
      <dsp:nvSpPr>
        <dsp:cNvPr id="0" name=""/>
        <dsp:cNvSpPr/>
      </dsp:nvSpPr>
      <dsp:spPr>
        <a:xfrm rot="5400000">
          <a:off x="2876933" y="-1785881"/>
          <a:ext cx="848064" cy="477533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fr-CH" sz="1800" b="1" kern="1200" dirty="0" err="1" smtClean="0"/>
            <a:t>Examples</a:t>
          </a:r>
          <a:r>
            <a:rPr lang="fr-CH" sz="1800" b="1" kern="1200" dirty="0" smtClean="0"/>
            <a:t> of </a:t>
          </a:r>
          <a:r>
            <a:rPr lang="fr-CH" sz="1800" b="1" kern="1200" dirty="0" err="1" smtClean="0"/>
            <a:t>prohibited</a:t>
          </a:r>
          <a:r>
            <a:rPr lang="fr-CH" sz="1800" b="1" kern="1200" dirty="0" smtClean="0"/>
            <a:t> </a:t>
          </a:r>
          <a:r>
            <a:rPr lang="fr-CH" sz="1800" b="1" kern="1200" dirty="0" err="1" smtClean="0"/>
            <a:t>displacement</a:t>
          </a:r>
          <a:r>
            <a:rPr lang="fr-CH" sz="1800" b="1" kern="1200" dirty="0" smtClean="0"/>
            <a:t> </a:t>
          </a:r>
          <a:endParaRPr lang="fr-CH" sz="1800" b="1" kern="1200" dirty="0"/>
        </a:p>
      </dsp:txBody>
      <dsp:txXfrm rot="-5400000">
        <a:off x="913300" y="219151"/>
        <a:ext cx="4733932" cy="765266"/>
      </dsp:txXfrm>
    </dsp:sp>
    <dsp:sp modelId="{A2ACC493-3E8A-468E-9568-6B9DC5721C8D}">
      <dsp:nvSpPr>
        <dsp:cNvPr id="0" name=""/>
        <dsp:cNvSpPr/>
      </dsp:nvSpPr>
      <dsp:spPr>
        <a:xfrm rot="5400000">
          <a:off x="-195707" y="1227709"/>
          <a:ext cx="1304714" cy="913299"/>
        </a:xfrm>
        <a:prstGeom prst="chevron">
          <a:avLst/>
        </a:prstGeom>
        <a:solidFill>
          <a:srgbClr val="C000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fr-CH" sz="1400" b="1" kern="1200" dirty="0" smtClean="0"/>
        </a:p>
        <a:p>
          <a:pPr lvl="0" algn="ctr" defTabSz="622300">
            <a:lnSpc>
              <a:spcPct val="90000"/>
            </a:lnSpc>
            <a:spcBef>
              <a:spcPct val="0"/>
            </a:spcBef>
            <a:spcAft>
              <a:spcPct val="35000"/>
            </a:spcAft>
          </a:pPr>
          <a:r>
            <a:rPr lang="fr-CH" sz="1800" b="1" kern="1200" dirty="0" smtClean="0"/>
            <a:t>IHRL</a:t>
          </a:r>
        </a:p>
        <a:p>
          <a:pPr lvl="0" algn="ctr" defTabSz="622300">
            <a:lnSpc>
              <a:spcPct val="90000"/>
            </a:lnSpc>
            <a:spcBef>
              <a:spcPct val="0"/>
            </a:spcBef>
            <a:spcAft>
              <a:spcPct val="35000"/>
            </a:spcAft>
          </a:pPr>
          <a:r>
            <a:rPr lang="fr-CH" sz="1800" b="1" kern="1200" dirty="0" smtClean="0"/>
            <a:t>IHL</a:t>
          </a:r>
          <a:endParaRPr lang="fr-CH" sz="1800" b="1" kern="1200" dirty="0"/>
        </a:p>
      </dsp:txBody>
      <dsp:txXfrm rot="-5400000">
        <a:off x="1" y="1488652"/>
        <a:ext cx="913299" cy="391415"/>
      </dsp:txXfrm>
    </dsp:sp>
    <dsp:sp modelId="{DC416380-AC26-4D1E-8513-D437C30D9A41}">
      <dsp:nvSpPr>
        <dsp:cNvPr id="0" name=""/>
        <dsp:cNvSpPr/>
      </dsp:nvSpPr>
      <dsp:spPr>
        <a:xfrm rot="5400000">
          <a:off x="2876710" y="-849552"/>
          <a:ext cx="848510" cy="477533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fr-CH" sz="1800" b="1" kern="1200" dirty="0" err="1" smtClean="0"/>
            <a:t>Legality</a:t>
          </a:r>
          <a:endParaRPr lang="fr-CH" sz="1800" b="1" kern="1200" dirty="0"/>
        </a:p>
        <a:p>
          <a:pPr marL="171450" lvl="1" indent="-171450" algn="l" defTabSz="800100">
            <a:lnSpc>
              <a:spcPct val="90000"/>
            </a:lnSpc>
            <a:spcBef>
              <a:spcPct val="0"/>
            </a:spcBef>
            <a:spcAft>
              <a:spcPct val="15000"/>
            </a:spcAft>
            <a:buChar char="••"/>
          </a:pPr>
          <a:r>
            <a:rPr lang="fr-CH" sz="1800" b="1" kern="1200" dirty="0" err="1" smtClean="0"/>
            <a:t>Legitimate</a:t>
          </a:r>
          <a:r>
            <a:rPr lang="fr-CH" sz="1800" b="1" kern="1200" dirty="0" smtClean="0"/>
            <a:t> </a:t>
          </a:r>
          <a:r>
            <a:rPr lang="fr-CH" sz="1800" b="1" kern="1200" dirty="0" err="1" smtClean="0"/>
            <a:t>aim</a:t>
          </a:r>
          <a:endParaRPr lang="fr-CH" sz="1800" b="1" kern="1200" dirty="0"/>
        </a:p>
        <a:p>
          <a:pPr marL="171450" lvl="1" indent="-171450" algn="l" defTabSz="800100">
            <a:lnSpc>
              <a:spcPct val="90000"/>
            </a:lnSpc>
            <a:spcBef>
              <a:spcPct val="0"/>
            </a:spcBef>
            <a:spcAft>
              <a:spcPct val="15000"/>
            </a:spcAft>
            <a:buChar char="••"/>
          </a:pPr>
          <a:r>
            <a:rPr lang="fr-CH" sz="1800" b="1" kern="1200" dirty="0" err="1" smtClean="0"/>
            <a:t>Necessity</a:t>
          </a:r>
          <a:endParaRPr lang="fr-CH" sz="1800" b="1" kern="1200" dirty="0"/>
        </a:p>
      </dsp:txBody>
      <dsp:txXfrm rot="-5400000">
        <a:off x="913300" y="1155279"/>
        <a:ext cx="4733910" cy="765668"/>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mn-ea"/>
                <a:cs typeface="+mn-cs"/>
              </a:defRPr>
            </a:lvl1pPr>
          </a:lstStyle>
          <a:p>
            <a:pPr>
              <a:defRPr/>
            </a:pPr>
            <a:endParaRPr lang="en-GB"/>
          </a:p>
        </p:txBody>
      </p:sp>
      <p:sp>
        <p:nvSpPr>
          <p:cNvPr id="72707" name="Rectangle 3"/>
          <p:cNvSpPr>
            <a:spLocks noGrp="1" noChangeArrowheads="1"/>
          </p:cNvSpPr>
          <p:nvPr>
            <p:ph type="dt" sz="quarter"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mn-ea"/>
                <a:cs typeface="+mn-cs"/>
              </a:defRPr>
            </a:lvl1pPr>
          </a:lstStyle>
          <a:p>
            <a:pPr>
              <a:defRPr/>
            </a:pPr>
            <a:endParaRPr lang="en-GB"/>
          </a:p>
        </p:txBody>
      </p:sp>
      <p:sp>
        <p:nvSpPr>
          <p:cNvPr id="72708" name="Rectangle 4"/>
          <p:cNvSpPr>
            <a:spLocks noGrp="1" noChangeArrowheads="1"/>
          </p:cNvSpPr>
          <p:nvPr>
            <p:ph type="ftr" sz="quarter" idx="2"/>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mn-ea"/>
                <a:cs typeface="+mn-cs"/>
              </a:defRPr>
            </a:lvl1pPr>
          </a:lstStyle>
          <a:p>
            <a:pPr>
              <a:defRPr/>
            </a:pPr>
            <a:endParaRPr lang="en-GB"/>
          </a:p>
        </p:txBody>
      </p:sp>
      <p:sp>
        <p:nvSpPr>
          <p:cNvPr id="72709" name="Rectangle 5"/>
          <p:cNvSpPr>
            <a:spLocks noGrp="1" noChangeArrowheads="1"/>
          </p:cNvSpPr>
          <p:nvPr>
            <p:ph type="sldNum" sz="quarter" idx="3"/>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E34273F6-8F8B-6846-B9E0-867253E9F74A}" type="slidenum">
              <a:rPr lang="en-GB"/>
              <a:pPr>
                <a:defRPr/>
              </a:pPr>
              <a:t>‹#›</a:t>
            </a:fld>
            <a:endParaRPr lang="en-GB"/>
          </a:p>
        </p:txBody>
      </p:sp>
    </p:spTree>
    <p:extLst>
      <p:ext uri="{BB962C8B-B14F-4D97-AF65-F5344CB8AC3E}">
        <p14:creationId xmlns:p14="http://schemas.microsoft.com/office/powerpoint/2010/main" val="12582158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mn-ea"/>
                <a:cs typeface="+mn-cs"/>
              </a:defRPr>
            </a:lvl1pPr>
          </a:lstStyle>
          <a:p>
            <a:pPr>
              <a:defRPr/>
            </a:pPr>
            <a:endParaRPr lang="it-IT"/>
          </a:p>
        </p:txBody>
      </p:sp>
      <p:sp>
        <p:nvSpPr>
          <p:cNvPr id="94211"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mn-ea"/>
                <a:cs typeface="+mn-cs"/>
              </a:defRPr>
            </a:lvl1pPr>
          </a:lstStyle>
          <a:p>
            <a:pPr>
              <a:defRPr/>
            </a:pPr>
            <a:endParaRPr lang="it-IT"/>
          </a:p>
        </p:txBody>
      </p:sp>
      <p:sp>
        <p:nvSpPr>
          <p:cNvPr id="19460"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4213"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it-IT" noProof="0" smtClean="0"/>
              <a:t>Click to edit Master text styles</a:t>
            </a:r>
          </a:p>
          <a:p>
            <a:pPr lvl="1"/>
            <a:r>
              <a:rPr lang="it-IT" noProof="0" smtClean="0"/>
              <a:t>Second level</a:t>
            </a:r>
          </a:p>
          <a:p>
            <a:pPr lvl="2"/>
            <a:r>
              <a:rPr lang="it-IT" noProof="0" smtClean="0"/>
              <a:t>Third level</a:t>
            </a:r>
          </a:p>
          <a:p>
            <a:pPr lvl="3"/>
            <a:r>
              <a:rPr lang="it-IT" noProof="0" smtClean="0"/>
              <a:t>Fourth level</a:t>
            </a:r>
          </a:p>
          <a:p>
            <a:pPr lvl="4"/>
            <a:r>
              <a:rPr lang="it-IT" noProof="0" smtClean="0"/>
              <a:t>Fifth level</a:t>
            </a:r>
          </a:p>
        </p:txBody>
      </p:sp>
      <p:sp>
        <p:nvSpPr>
          <p:cNvPr id="94214"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mn-ea"/>
                <a:cs typeface="+mn-cs"/>
              </a:defRPr>
            </a:lvl1pPr>
          </a:lstStyle>
          <a:p>
            <a:pPr>
              <a:defRPr/>
            </a:pPr>
            <a:endParaRPr lang="it-IT"/>
          </a:p>
        </p:txBody>
      </p:sp>
      <p:sp>
        <p:nvSpPr>
          <p:cNvPr id="94215"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72C07828-E64D-EF4E-AC52-52CB006C912F}" type="slidenum">
              <a:rPr lang="it-IT"/>
              <a:pPr>
                <a:defRPr/>
              </a:pPr>
              <a:t>‹#›</a:t>
            </a:fld>
            <a:endParaRPr lang="it-IT"/>
          </a:p>
        </p:txBody>
      </p:sp>
    </p:spTree>
    <p:extLst>
      <p:ext uri="{BB962C8B-B14F-4D97-AF65-F5344CB8AC3E}">
        <p14:creationId xmlns:p14="http://schemas.microsoft.com/office/powerpoint/2010/main" val="20551749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S PGothic" panose="020B0600070205080204"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Arial" pitchFamily="34" charset="0"/>
        <a:ea typeface="MS PGothic" panose="020B0600070205080204"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Arial" pitchFamily="34" charset="0"/>
        <a:ea typeface="MS PGothic" panose="020B0600070205080204"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Arial" pitchFamily="34" charset="0"/>
        <a:ea typeface="MS PGothic" panose="020B0600070205080204"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Arial" pitchFamily="34" charset="0"/>
        <a:ea typeface="MS PGothic" panose="020B0600070205080204"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 Id="rId3" Type="http://schemas.openxmlformats.org/officeDocument/2006/relationships/image" Target="../media/image11.jpeg"/></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TextEdit="1"/>
          </p:cNvSpPr>
          <p:nvPr>
            <p:ph type="sldImg"/>
          </p:nvPr>
        </p:nvSpPr>
        <p:spPr>
          <a:ln/>
        </p:spPr>
      </p:sp>
      <p:sp>
        <p:nvSpPr>
          <p:cNvPr id="21506" name="Rectangle 3"/>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lnSpc>
                <a:spcPct val="107000"/>
              </a:lnSpc>
              <a:spcAft>
                <a:spcPts val="800"/>
              </a:spcAft>
            </a:pPr>
            <a:r>
              <a:rPr lang="en-US">
                <a:latin typeface="Calibri" charset="0"/>
                <a:ea typeface="MS PGothic" charset="0"/>
              </a:rPr>
              <a:t>This session reviews the main sources of law applicable to internal displacement. Using a human rights-based approach to address the phenomenon is key to the development of national instruments that aim to ensure IDP</a:t>
            </a:r>
            <a:r>
              <a:rPr lang="ja-JP" altLang="en-US">
                <a:latin typeface="Calibri" charset="0"/>
                <a:ea typeface="MS PGothic" charset="0"/>
              </a:rPr>
              <a:t>’</a:t>
            </a:r>
            <a:r>
              <a:rPr lang="en-US" altLang="ja-JP">
                <a:latin typeface="Calibri" charset="0"/>
                <a:ea typeface="MS PGothic" charset="0"/>
              </a:rPr>
              <a:t>s rights are respected, protected and fulfilled. </a:t>
            </a:r>
            <a:endParaRPr lang="fr-FR" altLang="ja-JP" sz="1100">
              <a:latin typeface="Calibri" charset="0"/>
              <a:ea typeface="MS PGothic" charset="0"/>
            </a:endParaRPr>
          </a:p>
        </p:txBody>
      </p:sp>
      <p:sp>
        <p:nvSpPr>
          <p:cNvPr id="2" name="Espace réservé du pied de page 1"/>
          <p:cNvSpPr>
            <a:spLocks noGrp="1"/>
          </p:cNvSpPr>
          <p:nvPr>
            <p:ph type="ftr" sz="quarter" idx="4"/>
          </p:nvPr>
        </p:nvSpPr>
        <p:spPr/>
        <p:txBody>
          <a:bodyPr/>
          <a:lstStyle/>
          <a:p>
            <a:pPr>
              <a:defRPr/>
            </a:pPr>
            <a:endParaRPr lang="fr-FR">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Espace réservé de l'image des diapositives 1"/>
          <p:cNvSpPr>
            <a:spLocks noGrp="1" noRot="1" noChangeAspect="1" noTextEdit="1"/>
          </p:cNvSpPr>
          <p:nvPr>
            <p:ph type="sldImg"/>
          </p:nvPr>
        </p:nvSpPr>
        <p:spPr>
          <a:ln/>
        </p:spPr>
      </p:sp>
      <p:sp>
        <p:nvSpPr>
          <p:cNvPr id="39938" name="Espace réservé des commentair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atin typeface="Arial" charset="0"/>
                <a:ea typeface="MS PGothic" charset="0"/>
              </a:rPr>
              <a:t>A law or policy on internal displacement should also cover the general principles that govern the pursuit of durable solutions.</a:t>
            </a:r>
          </a:p>
          <a:p>
            <a:endParaRPr lang="en-GB">
              <a:latin typeface="Arial" charset="0"/>
              <a:ea typeface="MS PGothic" charset="0"/>
            </a:endParaRPr>
          </a:p>
          <a:p>
            <a:r>
              <a:rPr lang="en-GB">
                <a:latin typeface="Arial" charset="0"/>
                <a:ea typeface="MS PGothic" charset="0"/>
              </a:rPr>
              <a:t>IDPs’ needs and vulnerabilities continue after the circumstances that led to their displacement have ended, and legislation needs to provide for their ongoing protection and assistance.</a:t>
            </a:r>
          </a:p>
          <a:p>
            <a:endParaRPr lang="en-GB">
              <a:latin typeface="Arial" charset="0"/>
              <a:ea typeface="MS PGothic" charset="0"/>
            </a:endParaRPr>
          </a:p>
          <a:p>
            <a:r>
              <a:rPr lang="en-GB">
                <a:latin typeface="Arial" charset="0"/>
                <a:ea typeface="MS PGothic" charset="0"/>
              </a:rPr>
              <a:t>IDPs have the right to choose between the three settlement options that can lead to durable solutions, and it is national authorities’ primary responsibility to establish the that enable them to do so and bring their displacement to a sustainable end. </a:t>
            </a:r>
          </a:p>
          <a:p>
            <a:endParaRPr lang="en-GB">
              <a:latin typeface="Arial" charset="0"/>
              <a:ea typeface="MS PGothic" charset="0"/>
            </a:endParaRPr>
          </a:p>
        </p:txBody>
      </p:sp>
      <p:sp>
        <p:nvSpPr>
          <p:cNvPr id="39939" name="Espace réservé du numéro de diapositiv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6FD08118-AD9D-A24B-B1CB-0ADFB3A95B3E}" type="slidenum">
              <a:rPr lang="it-IT" sz="1200"/>
              <a:pPr/>
              <a:t>10</a:t>
            </a:fld>
            <a:endParaRPr lang="it-IT"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a:ln/>
        </p:spPr>
      </p:sp>
      <p:sp>
        <p:nvSpPr>
          <p:cNvPr id="27650" name="Notes Placeholder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GB" altLang="fr-FR" dirty="0" smtClean="0">
                <a:cs typeface="ＭＳ Ｐゴシック" charset="0"/>
              </a:rPr>
              <a:t>The IASC framework on durable solutions establishes eight criteria by which to measure progress towards their achievement:</a:t>
            </a:r>
          </a:p>
          <a:p>
            <a:pPr>
              <a:defRPr/>
            </a:pPr>
            <a:endParaRPr lang="en-GB" altLang="fr-FR" dirty="0" smtClean="0">
              <a:cs typeface="ＭＳ Ｐゴシック" charset="0"/>
            </a:endParaRPr>
          </a:p>
          <a:p>
            <a:pPr>
              <a:buFontTx/>
              <a:buChar char="•"/>
              <a:defRPr/>
            </a:pPr>
            <a:r>
              <a:rPr lang="en-GB" altLang="fr-FR" i="1" dirty="0" smtClean="0">
                <a:cs typeface="ＭＳ Ｐゴシック" charset="0"/>
              </a:rPr>
              <a:t> Long-term safety and security</a:t>
            </a:r>
            <a:r>
              <a:rPr lang="en-GB" altLang="fr-FR" dirty="0" smtClean="0">
                <a:cs typeface="ＭＳ Ｐゴシック" charset="0"/>
              </a:rPr>
              <a:t>: IDPs are physically protected and the causes of their displacement have been addressed</a:t>
            </a:r>
          </a:p>
          <a:p>
            <a:pPr>
              <a:buFontTx/>
              <a:buChar char="•"/>
              <a:defRPr/>
            </a:pPr>
            <a:r>
              <a:rPr lang="en-GB" altLang="fr-FR" dirty="0" smtClean="0">
                <a:cs typeface="ＭＳ Ｐゴシック" charset="0"/>
              </a:rPr>
              <a:t> </a:t>
            </a:r>
            <a:r>
              <a:rPr lang="en-GB" altLang="fr-FR" i="1" dirty="0" smtClean="0">
                <a:cs typeface="ＭＳ Ｐゴシック" charset="0"/>
              </a:rPr>
              <a:t>Adequate standard of living</a:t>
            </a:r>
            <a:r>
              <a:rPr lang="en-GB" altLang="fr-FR" dirty="0" smtClean="0">
                <a:cs typeface="ＭＳ Ｐゴシック" charset="0"/>
              </a:rPr>
              <a:t>: They have access to the basic necessities of life</a:t>
            </a:r>
          </a:p>
          <a:p>
            <a:pPr>
              <a:buFontTx/>
              <a:buChar char="•"/>
              <a:defRPr/>
            </a:pPr>
            <a:r>
              <a:rPr lang="en-GB" altLang="fr-FR" i="1" dirty="0" smtClean="0">
                <a:cs typeface="ＭＳ Ｐゴシック" charset="0"/>
              </a:rPr>
              <a:t> Access to livelihoods and employment</a:t>
            </a:r>
            <a:r>
              <a:rPr lang="en-GB" altLang="fr-FR" dirty="0" smtClean="0">
                <a:cs typeface="ＭＳ Ｐゴシック" charset="0"/>
              </a:rPr>
              <a:t>: They have access to work, income and social services </a:t>
            </a:r>
          </a:p>
          <a:p>
            <a:pPr>
              <a:buFontTx/>
              <a:buChar char="•"/>
              <a:defRPr/>
            </a:pPr>
            <a:r>
              <a:rPr lang="en-GB" altLang="fr-FR" i="1" dirty="0" smtClean="0">
                <a:cs typeface="ＭＳ Ｐゴシック" charset="0"/>
              </a:rPr>
              <a:t>Housing, land and property</a:t>
            </a:r>
            <a:r>
              <a:rPr lang="en-GB" altLang="fr-FR" dirty="0" smtClean="0">
                <a:cs typeface="ＭＳ Ｐゴシック" charset="0"/>
              </a:rPr>
              <a:t>: They have access to effective mechanisms to restore HLP or receive compensation</a:t>
            </a:r>
          </a:p>
          <a:p>
            <a:pPr>
              <a:buFontTx/>
              <a:buChar char="•"/>
              <a:defRPr/>
            </a:pPr>
            <a:r>
              <a:rPr lang="en-GB" altLang="fr-FR" i="1" dirty="0" smtClean="0">
                <a:cs typeface="ＭＳ Ｐゴシック" charset="0"/>
              </a:rPr>
              <a:t> Personal and other documentation</a:t>
            </a:r>
            <a:r>
              <a:rPr lang="en-GB" altLang="fr-FR" dirty="0" smtClean="0">
                <a:cs typeface="ＭＳ Ｐゴシック" charset="0"/>
              </a:rPr>
              <a:t>: They have access to personal and other documentation and to mechanisms to replace documents lost during their flight</a:t>
            </a:r>
          </a:p>
          <a:p>
            <a:pPr>
              <a:buFontTx/>
              <a:buChar char="•"/>
              <a:defRPr/>
            </a:pPr>
            <a:r>
              <a:rPr lang="en-GB" altLang="fr-FR" i="1" dirty="0" smtClean="0">
                <a:cs typeface="ＭＳ Ｐゴシック" charset="0"/>
              </a:rPr>
              <a:t> Family reunification</a:t>
            </a:r>
            <a:r>
              <a:rPr lang="en-GB" altLang="fr-FR" dirty="0" smtClean="0">
                <a:cs typeface="ＭＳ Ｐゴシック" charset="0"/>
              </a:rPr>
              <a:t>: They have been reunited with family members from whom they became separated during displacement</a:t>
            </a:r>
          </a:p>
          <a:p>
            <a:pPr>
              <a:buFontTx/>
              <a:buChar char="•"/>
              <a:defRPr/>
            </a:pPr>
            <a:r>
              <a:rPr lang="en-GB" altLang="fr-FR" dirty="0" smtClean="0">
                <a:effectLst>
                  <a:outerShdw blurRad="38100" dist="38100" dir="2700000" algn="tl">
                    <a:srgbClr val="C0C0C0"/>
                  </a:outerShdw>
                </a:effectLst>
                <a:cs typeface="ＭＳ Ｐゴシック" charset="0"/>
              </a:rPr>
              <a:t> </a:t>
            </a:r>
            <a:r>
              <a:rPr lang="en-GB" altLang="fr-FR" i="1" dirty="0" smtClean="0">
                <a:effectLst>
                  <a:outerShdw blurRad="38100" dist="38100" dir="2700000" algn="tl">
                    <a:srgbClr val="C0C0C0"/>
                  </a:outerShdw>
                </a:effectLst>
                <a:cs typeface="ＭＳ Ｐゴシック" charset="0"/>
              </a:rPr>
              <a:t>Participation in public affairs</a:t>
            </a:r>
            <a:r>
              <a:rPr lang="en-GB" altLang="fr-FR" dirty="0" smtClean="0">
                <a:cs typeface="ＭＳ Ｐゴシック" charset="0"/>
              </a:rPr>
              <a:t>: They have access to public sector jobs, and are able to vote and run for public office</a:t>
            </a:r>
          </a:p>
        </p:txBody>
      </p:sp>
      <p:sp>
        <p:nvSpPr>
          <p:cNvPr id="41987"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619734BB-E2B2-254B-9A78-787916212559}" type="slidenum">
              <a:rPr lang="it-IT" sz="1200"/>
              <a:pPr/>
              <a:t>11</a:t>
            </a:fld>
            <a:endParaRPr lang="it-IT"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Espace réservé de l'image des diapositives 1"/>
          <p:cNvSpPr>
            <a:spLocks noGrp="1" noRot="1" noChangeAspect="1" noTextEdit="1"/>
          </p:cNvSpPr>
          <p:nvPr>
            <p:ph type="sldImg"/>
          </p:nvPr>
        </p:nvSpPr>
        <p:spPr>
          <a:ln/>
        </p:spPr>
      </p:sp>
      <p:sp>
        <p:nvSpPr>
          <p:cNvPr id="44034" name="Espace réservé des commentair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charset="0"/>
                <a:ea typeface="MS PGothic" charset="0"/>
              </a:rPr>
              <a:t>The 2006 </a:t>
            </a:r>
            <a:r>
              <a:rPr lang="en-US" b="1">
                <a:latin typeface="Arial" charset="0"/>
                <a:ea typeface="MS PGothic" charset="0"/>
              </a:rPr>
              <a:t>Great Lakes Pact</a:t>
            </a:r>
            <a:r>
              <a:rPr lang="en-US">
                <a:latin typeface="Arial" charset="0"/>
                <a:ea typeface="MS PGothic" charset="0"/>
              </a:rPr>
              <a:t> and its ten protocols and action plans of action seek to create lasting conditions for security, stability, sustainable development and reconstruction in the region. </a:t>
            </a:r>
          </a:p>
          <a:p>
            <a:endParaRPr lang="en-US">
              <a:latin typeface="Arial" charset="0"/>
              <a:ea typeface="MS PGothic" charset="0"/>
            </a:endParaRPr>
          </a:p>
          <a:p>
            <a:r>
              <a:rPr lang="en-US">
                <a:latin typeface="Arial" charset="0"/>
                <a:ea typeface="MS PGothic" charset="0"/>
              </a:rPr>
              <a:t>The protocol on IDPs’ protection and assistance establishes a regional framework that ensures the adoption and implementation of the Guiding Principles, and aims to improve the legal protection of IDPs’ physical safety and material needs. The protocol on returnees’ property rights is also a key reference point because it addresses land and property issues as part of the process of achieving durable solutions. </a:t>
            </a:r>
          </a:p>
          <a:p>
            <a:endParaRPr lang="en-US">
              <a:latin typeface="Arial" charset="0"/>
              <a:ea typeface="MS PGothic" charset="0"/>
            </a:endParaRPr>
          </a:p>
          <a:p>
            <a:r>
              <a:rPr lang="en-US">
                <a:latin typeface="Arial" charset="0"/>
                <a:ea typeface="MS PGothic" charset="0"/>
              </a:rPr>
              <a:t>The pact is legally binding upon member states of the International Conference on the Great Lakes Region. They are obliged to develop national instruments on internal displacement in line with both it and its protocols, and to domesticate the Guiding Principles.</a:t>
            </a:r>
            <a:endParaRPr lang="fr-FR">
              <a:latin typeface="Arial" charset="0"/>
              <a:ea typeface="MS PGothic" charset="0"/>
            </a:endParaRPr>
          </a:p>
          <a:p>
            <a:endParaRPr lang="fr-FR">
              <a:latin typeface="Arial" charset="0"/>
              <a:ea typeface="MS PGothic" charset="0"/>
            </a:endParaRPr>
          </a:p>
        </p:txBody>
      </p:sp>
      <p:sp>
        <p:nvSpPr>
          <p:cNvPr id="44035" name="Espace réservé du numéro de diapositiv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F6C86F2C-C903-AB40-8033-CF8DA4045918}" type="slidenum">
              <a:rPr lang="it-IT" sz="1200"/>
              <a:pPr/>
              <a:t>12</a:t>
            </a:fld>
            <a:endParaRPr lang="it-IT"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Rot="1" noChangeArrowheads="1" noTextEdit="1"/>
          </p:cNvSpPr>
          <p:nvPr>
            <p:ph type="sldImg"/>
          </p:nvPr>
        </p:nvSpPr>
        <p:spPr>
          <a:xfrm>
            <a:off x="2405063" y="641350"/>
            <a:ext cx="2095500" cy="1571625"/>
          </a:xfrm>
          <a:ln/>
        </p:spPr>
      </p:sp>
      <p:sp>
        <p:nvSpPr>
          <p:cNvPr id="46082" name="Rectangle 3"/>
          <p:cNvSpPr>
            <a:spLocks noGrp="1" noChangeArrowheads="1"/>
          </p:cNvSpPr>
          <p:nvPr>
            <p:ph type="body" idx="1"/>
          </p:nvPr>
        </p:nvSpPr>
        <p:spPr>
          <a:xfrm>
            <a:off x="922338" y="2282825"/>
            <a:ext cx="5092700" cy="63611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100">
                <a:latin typeface="Arial" charset="0"/>
                <a:ea typeface="MS PGothic" charset="0"/>
              </a:rPr>
              <a:t>Possible advocacy for ratification:</a:t>
            </a:r>
          </a:p>
          <a:p>
            <a:endParaRPr lang="en-GB" sz="1100">
              <a:latin typeface="Arial" charset="0"/>
              <a:ea typeface="MS PGothic" charset="0"/>
            </a:endParaRPr>
          </a:p>
          <a:p>
            <a:r>
              <a:rPr lang="en-GB" sz="1100">
                <a:latin typeface="Arial" charset="0"/>
                <a:ea typeface="MS PGothic" charset="0"/>
              </a:rPr>
              <a:t>- Raise awareness of relevant standards</a:t>
            </a:r>
          </a:p>
          <a:p>
            <a:r>
              <a:rPr lang="en-GB" sz="1100">
                <a:latin typeface="Arial" charset="0"/>
                <a:ea typeface="MS PGothic" charset="0"/>
              </a:rPr>
              <a:t>- Lobby for the signing of relevant treaties</a:t>
            </a:r>
          </a:p>
          <a:p>
            <a:r>
              <a:rPr lang="en-GB" sz="1100">
                <a:latin typeface="Arial" charset="0"/>
                <a:ea typeface="MS PGothic" charset="0"/>
              </a:rPr>
              <a:t>- Monitor parliamentary steps towards ratification</a:t>
            </a:r>
          </a:p>
          <a:p>
            <a:r>
              <a:rPr lang="en-GB" sz="1100">
                <a:latin typeface="Arial" charset="0"/>
                <a:ea typeface="MS PGothic" charset="0"/>
              </a:rPr>
              <a:t>- Following up with foreign ministry on the depositing of the ratified instruments with the AU</a:t>
            </a:r>
          </a:p>
          <a:p>
            <a:endParaRPr lang="it-IT" sz="1100">
              <a:latin typeface="Arial" charset="0"/>
              <a:ea typeface="MS PGothic" charset="0"/>
            </a:endParaRPr>
          </a:p>
        </p:txBody>
      </p:sp>
      <p:pic>
        <p:nvPicPr>
          <p:cNvPr id="46083" name="Picture 4" descr="Question-Mark-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863" y="4924425"/>
            <a:ext cx="3333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Espace réservé de l'image des diapositives 1"/>
          <p:cNvSpPr>
            <a:spLocks noGrp="1" noRot="1" noChangeAspect="1" noTextEdit="1"/>
          </p:cNvSpPr>
          <p:nvPr>
            <p:ph type="sldImg"/>
          </p:nvPr>
        </p:nvSpPr>
        <p:spPr>
          <a:ln/>
        </p:spPr>
      </p:sp>
      <p:sp>
        <p:nvSpPr>
          <p:cNvPr id="48130" name="Espace réservé des commentair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GB">
              <a:latin typeface="Arial" charset="0"/>
              <a:ea typeface="MS PGothic" charset="0"/>
            </a:endParaRPr>
          </a:p>
        </p:txBody>
      </p:sp>
      <p:sp>
        <p:nvSpPr>
          <p:cNvPr id="48131" name="Espace réservé du numéro de diapositiv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5D38A8FA-B5A0-C746-ACDA-96E7A26F1A8F}" type="slidenum">
              <a:rPr lang="it-IT" sz="1200"/>
              <a:pPr/>
              <a:t>14</a:t>
            </a:fld>
            <a:endParaRPr lang="it-IT"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Rot="1" noChangeArrowheads="1" noTextEdit="1"/>
          </p:cNvSpPr>
          <p:nvPr>
            <p:ph type="sldImg"/>
          </p:nvPr>
        </p:nvSpPr>
        <p:spPr>
          <a:xfrm>
            <a:off x="2405063" y="641350"/>
            <a:ext cx="2095500" cy="1571625"/>
          </a:xfrm>
          <a:ln/>
        </p:spPr>
      </p:sp>
      <p:sp>
        <p:nvSpPr>
          <p:cNvPr id="23554" name="Rectangle 3"/>
          <p:cNvSpPr>
            <a:spLocks noGrp="1" noChangeArrowheads="1"/>
          </p:cNvSpPr>
          <p:nvPr>
            <p:ph type="body" idx="1"/>
          </p:nvPr>
        </p:nvSpPr>
        <p:spPr>
          <a:xfrm>
            <a:off x="914400" y="2466975"/>
            <a:ext cx="5029200" cy="5991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GB">
              <a:latin typeface="Arial" charset="0"/>
              <a:ea typeface="MS PGothic"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Espace réservé de l'image des diapositives 1"/>
          <p:cNvSpPr>
            <a:spLocks noGrp="1" noRot="1" noChangeAspect="1" noTextEdit="1"/>
          </p:cNvSpPr>
          <p:nvPr>
            <p:ph type="sldImg"/>
          </p:nvPr>
        </p:nvSpPr>
        <p:spPr>
          <a:ln/>
        </p:spPr>
      </p:sp>
      <p:sp>
        <p:nvSpPr>
          <p:cNvPr id="25602" name="Espace réservé des commentair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kzidenzGroteskPro-Light" charset="0"/>
                <a:ea typeface="MS PGothic" charset="0"/>
              </a:rPr>
              <a:t>There is no international convention on internal displacement, but international human rights law, international humanitarian law and international disaster law shape approaches to it extensively and should guide any effort to develop a national </a:t>
            </a:r>
            <a:r>
              <a:rPr lang="fr-FR">
                <a:latin typeface="AkzidenzGroteskPro-Light" charset="0"/>
                <a:ea typeface="MS PGothic" charset="0"/>
              </a:rPr>
              <a:t>instrument. </a:t>
            </a:r>
            <a:endParaRPr lang="fr-FR">
              <a:latin typeface="Arial" charset="0"/>
              <a:ea typeface="MS PGothic" charset="0"/>
            </a:endParaRPr>
          </a:p>
        </p:txBody>
      </p:sp>
      <p:sp>
        <p:nvSpPr>
          <p:cNvPr id="25603" name="Espace réservé du numéro de diapositiv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46A3460E-2E98-594A-92E0-859178186903}" type="slidenum">
              <a:rPr lang="it-IT" sz="1200"/>
              <a:pPr/>
              <a:t>3</a:t>
            </a:fld>
            <a:endParaRPr lang="it-IT"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a:ln/>
        </p:spPr>
      </p:sp>
      <p:sp>
        <p:nvSpPr>
          <p:cNvPr id="27650"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charset="0"/>
                <a:ea typeface="MS PGothic" charset="0"/>
              </a:rPr>
              <a:t>The Guiding Principles detail the guarantees available to IDPs and which aim to prevent arbitrary displacement and to mitigate and resolve it when it does occur. They cover all phases of displacement, including prevention, protection during displacement, and the pursuit of durable solutions. They also set standards for the delivery of humanitarian assistance. </a:t>
            </a:r>
          </a:p>
          <a:p>
            <a:endParaRPr lang="en-US">
              <a:latin typeface="Arial" charset="0"/>
              <a:ea typeface="MS PGothic" charset="0"/>
            </a:endParaRPr>
          </a:p>
          <a:p>
            <a:r>
              <a:rPr lang="en-US">
                <a:latin typeface="Arial" charset="0"/>
                <a:ea typeface="MS PGothic" charset="0"/>
              </a:rPr>
              <a:t>They are grounded in international human rights and humanitarian law, and as such they reflect existing rules and clarify how they apply to internal displacement, instead of creating new obligations. This has facilitated their rapid international acceptance, as reflected in their increasingly widespread inclusion in the domestic frameworks of countries affected by displacement.</a:t>
            </a:r>
            <a:endParaRPr lang="fr-CH">
              <a:latin typeface="Arial" charset="0"/>
              <a:ea typeface="MS PGothic" charset="0"/>
            </a:endParaRPr>
          </a:p>
        </p:txBody>
      </p:sp>
      <p:sp>
        <p:nvSpPr>
          <p:cNvPr id="27651"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032F3C13-5959-FB41-A939-4A33669C9D80}" type="slidenum">
              <a:rPr lang="it-IT" sz="1200"/>
              <a:pPr/>
              <a:t>4</a:t>
            </a:fld>
            <a:endParaRPr lang="it-IT"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a:ln/>
        </p:spPr>
      </p:sp>
      <p:sp>
        <p:nvSpPr>
          <p:cNvPr id="29698"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charset="0"/>
                <a:ea typeface="MS PGothic" charset="0"/>
              </a:rPr>
              <a:t>The </a:t>
            </a:r>
            <a:r>
              <a:rPr lang="en-US" b="1">
                <a:latin typeface="Arial" charset="0"/>
                <a:ea typeface="MS PGothic" charset="0"/>
              </a:rPr>
              <a:t>Kampala Convention </a:t>
            </a:r>
            <a:r>
              <a:rPr lang="en-US">
                <a:latin typeface="Arial" charset="0"/>
                <a:ea typeface="MS PGothic" charset="0"/>
              </a:rPr>
              <a:t>establishes a legal framework for the prevention of internal displacement, and IDPs’ protection and assistance. It also promotes solidarity, cooperation and durable solutions, and assigns responsibilities and obligations to states and other stakeholders. It entered into force on 6 December 2012. </a:t>
            </a:r>
          </a:p>
          <a:p>
            <a:endParaRPr lang="en-US">
              <a:latin typeface="Arial" charset="0"/>
              <a:ea typeface="MS PGothic" charset="0"/>
            </a:endParaRPr>
          </a:p>
          <a:p>
            <a:r>
              <a:rPr lang="en-US">
                <a:latin typeface="Arial" charset="0"/>
                <a:ea typeface="MS PGothic" charset="0"/>
              </a:rPr>
              <a:t>State parties are legally bound to incorporate their obligations under the convention into domestic law and to adopt policies or strategies on internal displacement at both the national and local level. To this end, they should designate an authority to coordinate efforts to assist and protect IDPs and to ensure the necessary funds are provided to do so. </a:t>
            </a:r>
          </a:p>
          <a:p>
            <a:endParaRPr lang="en-US">
              <a:latin typeface="Arial" charset="0"/>
              <a:ea typeface="MS PGothic" charset="0"/>
            </a:endParaRPr>
          </a:p>
          <a:p>
            <a:r>
              <a:rPr lang="en-US">
                <a:latin typeface="Arial" charset="0"/>
                <a:ea typeface="MS PGothic" charset="0"/>
              </a:rPr>
              <a:t>According to article 3(2), the convention’s principles should also be included in peace negotiations and agreements in order to facilitate durable solutions. </a:t>
            </a:r>
            <a:endParaRPr lang="en-GB">
              <a:latin typeface="Arial" charset="0"/>
              <a:ea typeface="MS PGothic" charset="0"/>
            </a:endParaRPr>
          </a:p>
          <a:p>
            <a:endParaRPr lang="en-GB">
              <a:latin typeface="Arial" charset="0"/>
              <a:ea typeface="MS PGothic" charset="0"/>
            </a:endParaRPr>
          </a:p>
          <a:p>
            <a:r>
              <a:rPr lang="en-GB">
                <a:latin typeface="Arial" charset="0"/>
                <a:ea typeface="MS PGothic" charset="0"/>
              </a:rPr>
              <a:t>It is a comprehensive document. It covers all possible causes and phases of displacement.</a:t>
            </a:r>
          </a:p>
        </p:txBody>
      </p:sp>
      <p:sp>
        <p:nvSpPr>
          <p:cNvPr id="29699"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6D50F7D8-FF21-E246-852F-2F74C59358F7}" type="slidenum">
              <a:rPr lang="it-IT" sz="1200"/>
              <a:pPr/>
              <a:t>5</a:t>
            </a:fld>
            <a:endParaRPr lang="it-IT"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a:ln/>
        </p:spPr>
      </p:sp>
      <p:sp>
        <p:nvSpPr>
          <p:cNvPr id="31746"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GB">
              <a:latin typeface="Arial" charset="0"/>
              <a:ea typeface="MS PGothic" charset="0"/>
            </a:endParaRPr>
          </a:p>
        </p:txBody>
      </p:sp>
      <p:sp>
        <p:nvSpPr>
          <p:cNvPr id="31747"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5E37C659-9EE4-344D-A6F1-BC336759721A}" type="slidenum">
              <a:rPr lang="it-IT" sz="1200"/>
              <a:pPr/>
              <a:t>6</a:t>
            </a:fld>
            <a:endParaRPr lang="it-IT"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Espace réservé de l'image des diapositives 1"/>
          <p:cNvSpPr>
            <a:spLocks noGrp="1" noRot="1" noChangeAspect="1" noTextEdit="1"/>
          </p:cNvSpPr>
          <p:nvPr>
            <p:ph type="sldImg"/>
          </p:nvPr>
        </p:nvSpPr>
        <p:spPr>
          <a:ln/>
        </p:spPr>
      </p:sp>
      <p:sp>
        <p:nvSpPr>
          <p:cNvPr id="33794" name="Espace réservé des commentair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atin typeface="Arial" charset="0"/>
                <a:ea typeface="MS PGothic" charset="0"/>
              </a:rPr>
              <a:t>To minimise the risk of arbitrary displacement  during armed conflict, authorities must ensure full respect for the provisions of international humanitarian law, including those that distinguish between civilians and combatants. Other key obligations include the duty to:</a:t>
            </a:r>
          </a:p>
          <a:p>
            <a:endParaRPr lang="en-GB">
              <a:latin typeface="Arial" charset="0"/>
              <a:ea typeface="MS PGothic" charset="0"/>
            </a:endParaRPr>
          </a:p>
          <a:p>
            <a:pPr>
              <a:buFontTx/>
              <a:buChar char="-"/>
            </a:pPr>
            <a:r>
              <a:rPr lang="en-GB">
                <a:latin typeface="Arial" charset="0"/>
                <a:ea typeface="MS PGothic" charset="0"/>
              </a:rPr>
              <a:t>ensure that all involuntary movement of civilians is justified on the grounds of their security or military imperatives</a:t>
            </a:r>
          </a:p>
          <a:p>
            <a:pPr>
              <a:buFontTx/>
              <a:buChar char="-"/>
            </a:pPr>
            <a:r>
              <a:rPr lang="en-GB">
                <a:latin typeface="Arial" charset="0"/>
                <a:ea typeface="MS PGothic" charset="0"/>
              </a:rPr>
              <a:t>to provide those affected with satisfactory conditions of shelter, hygiene, health, safety and nutrition </a:t>
            </a:r>
          </a:p>
          <a:p>
            <a:pPr>
              <a:buFontTx/>
              <a:buChar char="-"/>
            </a:pPr>
            <a:r>
              <a:rPr lang="en-GB">
                <a:latin typeface="Arial" charset="0"/>
                <a:ea typeface="MS PGothic" charset="0"/>
              </a:rPr>
              <a:t>to ensure that family members are not separated</a:t>
            </a:r>
          </a:p>
          <a:p>
            <a:pPr>
              <a:buFontTx/>
              <a:buChar char="-"/>
            </a:pPr>
            <a:r>
              <a:rPr lang="en-GB">
                <a:latin typeface="Arial" charset="0"/>
                <a:ea typeface="MS PGothic" charset="0"/>
              </a:rPr>
              <a:t>to allow those affected to return voluntarily to their homes or places of habitual residence as soon as the grounds for their displacement have ended </a:t>
            </a:r>
            <a:endParaRPr lang="en-GB" b="1">
              <a:latin typeface="Arial" charset="0"/>
              <a:ea typeface="MS PGothic" charset="0"/>
            </a:endParaRPr>
          </a:p>
        </p:txBody>
      </p:sp>
      <p:sp>
        <p:nvSpPr>
          <p:cNvPr id="33795" name="Espace réservé du numéro de diapositiv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A2BBB4F9-1208-E541-B647-023DA3EAB094}" type="slidenum">
              <a:rPr lang="it-IT" sz="1200"/>
              <a:pPr/>
              <a:t>7</a:t>
            </a:fld>
            <a:endParaRPr lang="it-IT"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egnaposto immagine diapositiva 1"/>
          <p:cNvSpPr>
            <a:spLocks noGrp="1" noRot="1" noChangeAspect="1" noTextEdit="1"/>
          </p:cNvSpPr>
          <p:nvPr>
            <p:ph type="sldImg"/>
          </p:nvPr>
        </p:nvSpPr>
        <p:spPr>
          <a:ln/>
        </p:spPr>
      </p:sp>
      <p:sp>
        <p:nvSpPr>
          <p:cNvPr id="35842" name="Segnaposto not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800">
                <a:latin typeface="Arial" charset="0"/>
                <a:ea typeface="MS PGothic" charset="0"/>
              </a:rPr>
              <a:t>A national instrument on internal displacement should include a provision that gives national authorities full responsibility to:</a:t>
            </a:r>
          </a:p>
          <a:p>
            <a:endParaRPr lang="en-GB" sz="800">
              <a:latin typeface="Arial" charset="0"/>
              <a:ea typeface="MS PGothic" charset="0"/>
            </a:endParaRPr>
          </a:p>
          <a:p>
            <a:r>
              <a:rPr lang="en-GB" sz="800">
                <a:latin typeface="Arial" charset="0"/>
                <a:ea typeface="MS PGothic" charset="0"/>
              </a:rPr>
              <a:t>	- protect against displacement and avoid conditions that lead to it</a:t>
            </a:r>
          </a:p>
          <a:p>
            <a:r>
              <a:rPr lang="en-GB" sz="800">
                <a:latin typeface="Arial" charset="0"/>
                <a:ea typeface="MS PGothic" charset="0"/>
              </a:rPr>
              <a:t>	- to undertake displacement, when unavoidable, according to the criteria set out in guiding principle seven</a:t>
            </a:r>
          </a:p>
          <a:p>
            <a:endParaRPr lang="en-GB" sz="800">
              <a:latin typeface="Arial" charset="0"/>
              <a:ea typeface="MS PGothic" charset="0"/>
            </a:endParaRPr>
          </a:p>
          <a:p>
            <a:r>
              <a:rPr lang="en-GB" sz="800">
                <a:latin typeface="Arial" charset="0"/>
                <a:ea typeface="MS PGothic" charset="0"/>
              </a:rPr>
              <a:t>The obligation to prevent displacement and avoid conditions that may lead to it is complemented by the duty to undertake displacement only in extreme circumstances and by putting a series of arrangements in place to ensure the fairness of the process.</a:t>
            </a:r>
          </a:p>
          <a:p>
            <a:endParaRPr lang="en-GB" sz="800">
              <a:latin typeface="Arial" charset="0"/>
              <a:ea typeface="MS PGothic" charset="0"/>
            </a:endParaRPr>
          </a:p>
          <a:p>
            <a:r>
              <a:rPr lang="en-GB" sz="800">
                <a:latin typeface="Arial" charset="0"/>
                <a:ea typeface="MS PGothic" charset="0"/>
              </a:rPr>
              <a:t>What does this mean in practice in terms of displacement caused by disasters?</a:t>
            </a:r>
          </a:p>
          <a:p>
            <a:endParaRPr lang="en-GB" sz="800">
              <a:latin typeface="Arial" charset="0"/>
              <a:ea typeface="MS PGothic" charset="0"/>
            </a:endParaRPr>
          </a:p>
          <a:p>
            <a:r>
              <a:rPr lang="en-GB" sz="800">
                <a:latin typeface="Arial" charset="0"/>
                <a:ea typeface="MS PGothic" charset="0"/>
              </a:rPr>
              <a:t>Refer to IFRC’s model act on disaster relief and assistance. It is intended to serve as a reference tool and example for law and policy-makers as they draft legislation on managing external aid according to their national circumstances and touching on all aspects of disaster relief and assistance. As such, it may be particularly useful to MPs who are involved in developing a national instrument on internal displacement.</a:t>
            </a:r>
          </a:p>
          <a:p>
            <a:endParaRPr lang="en-GB" sz="800">
              <a:latin typeface="Arial" charset="0"/>
              <a:ea typeface="MS PGothic" charset="0"/>
            </a:endParaRPr>
          </a:p>
          <a:p>
            <a:r>
              <a:rPr lang="en-GB" sz="800">
                <a:latin typeface="Arial" charset="0"/>
                <a:ea typeface="MS PGothic" charset="0"/>
              </a:rPr>
              <a:t>Displacement can often be prevented or mitigated through the use of early warning systems, which form part of disaster response frameworks. The UN office on disaster risk reduction (UNISDR) has identified a number of measures that can help to manage disasters.</a:t>
            </a:r>
          </a:p>
        </p:txBody>
      </p:sp>
      <p:sp>
        <p:nvSpPr>
          <p:cNvPr id="35843" name="Segnaposto numero diapositiva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F6A397C5-D716-954A-986C-3527B911571F}" type="slidenum">
              <a:rPr lang="it-IT" sz="1200"/>
              <a:pPr/>
              <a:t>8</a:t>
            </a:fld>
            <a:endParaRPr lang="it-IT"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egnaposto immagine diapositiva 1"/>
          <p:cNvSpPr>
            <a:spLocks noGrp="1" noRot="1" noChangeAspect="1" noTextEdit="1"/>
          </p:cNvSpPr>
          <p:nvPr>
            <p:ph type="sldImg"/>
          </p:nvPr>
        </p:nvSpPr>
        <p:spPr>
          <a:ln/>
        </p:spPr>
      </p:sp>
      <p:sp>
        <p:nvSpPr>
          <p:cNvPr id="37890" name="Segnaposto not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charset="0"/>
                <a:ea typeface="MS PGothic" charset="0"/>
              </a:rPr>
              <a:t>Internal displacement involves many challenges to IDPs’ human rights, including the loss of their homes and livelihoods, the disruption of their children’s education, the separation of their families, the break-up of their social networks, the loss or destruction of their personal documents and exposure to violence.</a:t>
            </a:r>
          </a:p>
          <a:p>
            <a:endParaRPr lang="en-US">
              <a:latin typeface="Arial" charset="0"/>
              <a:ea typeface="MS PGothic" charset="0"/>
            </a:endParaRPr>
          </a:p>
          <a:p>
            <a:r>
              <a:rPr lang="en-US">
                <a:latin typeface="Arial" charset="0"/>
                <a:ea typeface="MS PGothic" charset="0"/>
              </a:rPr>
              <a:t>IHRL covers civil and political rights, such as those to life, family unity and documentation; and economic, social and cultural rights, such as those to food, water, adequate housing, education and health services. The catalogue of human rights contains individual entitlements and lays out states’ obligations to respect, protect and fulfill them. Human rights protection is relevant before, during and after displacement, and human rights law is relevant to IDPs regardless of the cause of their displacement.</a:t>
            </a:r>
          </a:p>
          <a:p>
            <a:endParaRPr lang="en-US">
              <a:latin typeface="Arial" charset="0"/>
              <a:ea typeface="MS PGothic" charset="0"/>
            </a:endParaRPr>
          </a:p>
          <a:p>
            <a:r>
              <a:rPr lang="en-US">
                <a:latin typeface="Arial" charset="0"/>
                <a:ea typeface="MS PGothic" charset="0"/>
              </a:rPr>
              <a:t>The incorporation of IHRL into national laws and policies on internal displacement helps to ensure that the measures taken to respond to IDPs’ needs meet such standards. It provides a clear benchmark for state action, and can be used to identify and clarify the responsibilities of government entities.</a:t>
            </a:r>
          </a:p>
        </p:txBody>
      </p:sp>
      <p:sp>
        <p:nvSpPr>
          <p:cNvPr id="37891" name="Segnaposto numero diapositiva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9666E3CE-D883-4540-9ABE-708BDBD0CA39}" type="slidenum">
              <a:rPr lang="it-IT" sz="1200"/>
              <a:pPr/>
              <a:t>9</a:t>
            </a:fld>
            <a:endParaRPr lang="it-IT"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57319"/>
            <a:ext cx="8915400" cy="877824"/>
          </a:xfrm>
        </p:spPr>
        <p:txBody>
          <a:bodyPr/>
          <a:lstStyle/>
          <a:p>
            <a:r>
              <a:rPr lang="fr-CH" smtClean="0"/>
              <a:t>Click to edit Master title style</a:t>
            </a:r>
            <a:endParaRPr/>
          </a:p>
        </p:txBody>
      </p:sp>
      <p:sp>
        <p:nvSpPr>
          <p:cNvPr id="3" name="Subtitle 2"/>
          <p:cNvSpPr>
            <a:spLocks noGrp="1"/>
          </p:cNvSpPr>
          <p:nvPr>
            <p:ph type="subTitle" idx="1"/>
          </p:nvPr>
        </p:nvSpPr>
        <p:spPr>
          <a:xfrm>
            <a:off x="914400" y="3034553"/>
            <a:ext cx="8001000" cy="3823447"/>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dirty="0"/>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DE9B659-9F4D-2D44-B73A-CCC31B07616F}" type="slidenum">
              <a:rPr lang="en-GB"/>
              <a:pPr>
                <a:defRPr/>
              </a:pPr>
              <a:t>‹#›</a:t>
            </a:fld>
            <a:endParaRPr lang="en-GB"/>
          </a:p>
        </p:txBody>
      </p:sp>
    </p:spTree>
    <p:extLst>
      <p:ext uri="{BB962C8B-B14F-4D97-AF65-F5344CB8AC3E}">
        <p14:creationId xmlns:p14="http://schemas.microsoft.com/office/powerpoint/2010/main" val="2921318760"/>
      </p:ext>
    </p:extLst>
  </p:cSld>
  <p:clrMapOvr>
    <a:masterClrMapping/>
  </p:clrMapOvr>
  <p:transition xmlns:p14="http://schemas.microsoft.com/office/powerpoint/2010/mai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rtlCol="0">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Picture Placeholder 2"/>
          <p:cNvSpPr>
            <a:spLocks noGrp="1"/>
          </p:cNvSpPr>
          <p:nvPr>
            <p:ph type="pic" idx="1"/>
          </p:nvPr>
        </p:nvSpPr>
        <p:spPr>
          <a:xfrm>
            <a:off x="5487987" y="2048256"/>
            <a:ext cx="3427413" cy="4206240"/>
          </a:xfrm>
        </p:spPr>
        <p:txBody>
          <a:bodyPr rtlCol="0">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CH" noProof="0" smtClean="0"/>
              <a:t>Drag picture to placeholder or click icon to add</a:t>
            </a:r>
            <a:endParaRPr noProof="0"/>
          </a:p>
        </p:txBody>
      </p:sp>
      <p:sp>
        <p:nvSpPr>
          <p:cNvPr id="4" name="Text Placeholder 3"/>
          <p:cNvSpPr>
            <a:spLocks noGrp="1"/>
          </p:cNvSpPr>
          <p:nvPr>
            <p:ph type="body" sz="half" idx="2"/>
          </p:nvPr>
        </p:nvSpPr>
        <p:spPr>
          <a:xfrm>
            <a:off x="914400" y="2039112"/>
            <a:ext cx="457200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274320" rIns="274320" bIns="274320" rtlCol="0">
            <a:normAutofit/>
          </a:bodyPr>
          <a:lstStyle>
            <a:lvl1pPr marL="0" indent="0">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GB"/>
          </a:p>
        </p:txBody>
      </p:sp>
      <p:sp>
        <p:nvSpPr>
          <p:cNvPr id="6" name="Footer Placeholder 5"/>
          <p:cNvSpPr>
            <a:spLocks noGrp="1"/>
          </p:cNvSpPr>
          <p:nvPr>
            <p:ph type="ftr" sz="quarter" idx="11"/>
          </p:nvPr>
        </p:nvSpPr>
        <p:spPr/>
        <p:txBody>
          <a:bodyPr/>
          <a:lstStyle>
            <a:lvl1pPr>
              <a:defRPr/>
            </a:lvl1pPr>
          </a:lstStyle>
          <a:p>
            <a:pPr>
              <a:defRPr/>
            </a:pPr>
            <a:endParaRPr lang="en-GB"/>
          </a:p>
        </p:txBody>
      </p:sp>
      <p:sp>
        <p:nvSpPr>
          <p:cNvPr id="7" name="Slide Number Placeholder 6"/>
          <p:cNvSpPr>
            <a:spLocks noGrp="1"/>
          </p:cNvSpPr>
          <p:nvPr>
            <p:ph type="sldNum" sz="quarter" idx="12"/>
          </p:nvPr>
        </p:nvSpPr>
        <p:spPr/>
        <p:txBody>
          <a:bodyPr/>
          <a:lstStyle>
            <a:lvl1pPr>
              <a:defRPr/>
            </a:lvl1pPr>
          </a:lstStyle>
          <a:p>
            <a:pPr>
              <a:defRPr/>
            </a:pPr>
            <a:fld id="{F848028A-ADFC-E04C-8BF2-BB1CB11B77B6}" type="slidenum">
              <a:rPr lang="en-GB"/>
              <a:pPr>
                <a:defRPr/>
              </a:pPr>
              <a:t>‹#›</a:t>
            </a:fld>
            <a:endParaRPr lang="en-GB"/>
          </a:p>
        </p:txBody>
      </p:sp>
    </p:spTree>
    <p:extLst>
      <p:ext uri="{BB962C8B-B14F-4D97-AF65-F5344CB8AC3E}">
        <p14:creationId xmlns:p14="http://schemas.microsoft.com/office/powerpoint/2010/main" val="813579092"/>
      </p:ext>
    </p:extLst>
  </p:cSld>
  <p:clrMapOvr>
    <a:masterClrMapping/>
  </p:clrMapOvr>
  <p:transition xmlns:p14="http://schemas.microsoft.com/office/powerpoint/2010/mai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ormAutofit/>
          </a:bodyPr>
          <a:lstStyle>
            <a:lvl1pPr>
              <a:defRPr sz="2400"/>
            </a:lvl1pPr>
          </a:lstStyle>
          <a:p>
            <a:r>
              <a:rPr lang="fr-CH"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dirty="0"/>
          </a:p>
        </p:txBody>
      </p:sp>
      <p:sp>
        <p:nvSpPr>
          <p:cNvPr id="9" name="Picture Placeholder 8"/>
          <p:cNvSpPr>
            <a:spLocks noGrp="1"/>
          </p:cNvSpPr>
          <p:nvPr>
            <p:ph type="pic" sz="quarter" idx="13"/>
          </p:nvPr>
        </p:nvSpPr>
        <p:spPr>
          <a:xfrm>
            <a:off x="927100" y="1129553"/>
            <a:ext cx="7988300" cy="2980944"/>
          </a:xfrm>
        </p:spPr>
        <p:txBody>
          <a:bodyPr rtlCol="0">
            <a:normAutofit/>
          </a:bodyPr>
          <a:lstStyle>
            <a:lvl1pPr marL="0" indent="0">
              <a:buNone/>
              <a:defRPr sz="1800"/>
            </a:lvl1pPr>
          </a:lstStyle>
          <a:p>
            <a:pPr lvl="0"/>
            <a:r>
              <a:rPr lang="fr-CH" noProof="0" smtClean="0"/>
              <a:t>Drag picture to placeholder or click icon to add</a:t>
            </a:r>
            <a:endParaRPr noProof="0"/>
          </a:p>
        </p:txBody>
      </p:sp>
      <p:sp>
        <p:nvSpPr>
          <p:cNvPr id="5" name="Date Placeholder 3"/>
          <p:cNvSpPr>
            <a:spLocks noGrp="1"/>
          </p:cNvSpPr>
          <p:nvPr>
            <p:ph type="dt" sz="half" idx="14"/>
          </p:nvPr>
        </p:nvSpPr>
        <p:spPr/>
        <p:txBody>
          <a:bodyPr/>
          <a:lstStyle>
            <a:lvl1pPr>
              <a:defRPr/>
            </a:lvl1pPr>
          </a:lstStyle>
          <a:p>
            <a:pPr>
              <a:defRPr/>
            </a:pPr>
            <a:endParaRPr lang="en-GB"/>
          </a:p>
        </p:txBody>
      </p:sp>
      <p:sp>
        <p:nvSpPr>
          <p:cNvPr id="6" name="Footer Placeholder 4"/>
          <p:cNvSpPr>
            <a:spLocks noGrp="1"/>
          </p:cNvSpPr>
          <p:nvPr>
            <p:ph type="ftr" sz="quarter" idx="15"/>
          </p:nvPr>
        </p:nvSpPr>
        <p:spPr/>
        <p:txBody>
          <a:bodyPr/>
          <a:lstStyle>
            <a:lvl1pPr>
              <a:defRPr/>
            </a:lvl1pPr>
          </a:lstStyle>
          <a:p>
            <a:pPr>
              <a:defRPr/>
            </a:pPr>
            <a:endParaRPr lang="en-GB"/>
          </a:p>
        </p:txBody>
      </p:sp>
    </p:spTree>
    <p:extLst>
      <p:ext uri="{BB962C8B-B14F-4D97-AF65-F5344CB8AC3E}">
        <p14:creationId xmlns:p14="http://schemas.microsoft.com/office/powerpoint/2010/main" val="709533949"/>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ormAutofit/>
          </a:bodyPr>
          <a:lstStyle>
            <a:lvl1pPr>
              <a:defRPr sz="2400"/>
            </a:lvl1pPr>
          </a:lstStyle>
          <a:p>
            <a:r>
              <a:rPr lang="fr-CH"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dirty="0"/>
          </a:p>
        </p:txBody>
      </p:sp>
      <p:sp>
        <p:nvSpPr>
          <p:cNvPr id="9" name="Picture Placeholder 8"/>
          <p:cNvSpPr>
            <a:spLocks noGrp="1"/>
          </p:cNvSpPr>
          <p:nvPr>
            <p:ph type="pic" sz="quarter" idx="13"/>
          </p:nvPr>
        </p:nvSpPr>
        <p:spPr>
          <a:xfrm>
            <a:off x="927100" y="1129553"/>
            <a:ext cx="3986784" cy="2980944"/>
          </a:xfrm>
        </p:spPr>
        <p:txBody>
          <a:bodyPr rtlCol="0">
            <a:normAutofit/>
          </a:bodyPr>
          <a:lstStyle>
            <a:lvl1pPr marL="0" indent="0">
              <a:buNone/>
              <a:defRPr sz="1800"/>
            </a:lvl1pPr>
          </a:lstStyle>
          <a:p>
            <a:pPr lvl="0"/>
            <a:r>
              <a:rPr lang="fr-CH" noProof="0" smtClean="0"/>
              <a:t>Drag picture to placeholder or click icon to add</a:t>
            </a:r>
            <a:endParaRPr noProof="0"/>
          </a:p>
        </p:txBody>
      </p:sp>
      <p:sp>
        <p:nvSpPr>
          <p:cNvPr id="7" name="Picture Placeholder 8"/>
          <p:cNvSpPr>
            <a:spLocks noGrp="1"/>
          </p:cNvSpPr>
          <p:nvPr>
            <p:ph type="pic" sz="quarter" idx="14"/>
          </p:nvPr>
        </p:nvSpPr>
        <p:spPr>
          <a:xfrm>
            <a:off x="4928616" y="1129553"/>
            <a:ext cx="3986784" cy="2980944"/>
          </a:xfrm>
        </p:spPr>
        <p:txBody>
          <a:bodyPr rtlCol="0">
            <a:normAutofit/>
          </a:bodyPr>
          <a:lstStyle>
            <a:lvl1pPr marL="0" indent="0">
              <a:buNone/>
              <a:defRPr sz="1800"/>
            </a:lvl1pPr>
          </a:lstStyle>
          <a:p>
            <a:pPr lvl="0"/>
            <a:r>
              <a:rPr lang="fr-CH" noProof="0" smtClean="0"/>
              <a:t>Drag picture to placeholder or click icon to add</a:t>
            </a:r>
            <a:endParaRPr noProof="0"/>
          </a:p>
        </p:txBody>
      </p:sp>
      <p:sp>
        <p:nvSpPr>
          <p:cNvPr id="6" name="Date Placeholder 3"/>
          <p:cNvSpPr>
            <a:spLocks noGrp="1"/>
          </p:cNvSpPr>
          <p:nvPr>
            <p:ph type="dt" sz="half" idx="15"/>
          </p:nvPr>
        </p:nvSpPr>
        <p:spPr/>
        <p:txBody>
          <a:bodyPr/>
          <a:lstStyle>
            <a:lvl1pPr>
              <a:defRPr/>
            </a:lvl1pPr>
          </a:lstStyle>
          <a:p>
            <a:pPr>
              <a:defRPr/>
            </a:pPr>
            <a:endParaRPr lang="en-GB"/>
          </a:p>
        </p:txBody>
      </p:sp>
      <p:sp>
        <p:nvSpPr>
          <p:cNvPr id="8" name="Footer Placeholder 4"/>
          <p:cNvSpPr>
            <a:spLocks noGrp="1"/>
          </p:cNvSpPr>
          <p:nvPr>
            <p:ph type="ftr" sz="quarter" idx="16"/>
          </p:nvPr>
        </p:nvSpPr>
        <p:spPr/>
        <p:txBody>
          <a:bodyPr/>
          <a:lstStyle>
            <a:lvl1pPr>
              <a:defRPr/>
            </a:lvl1pPr>
          </a:lstStyle>
          <a:p>
            <a:pPr>
              <a:defRPr/>
            </a:pPr>
            <a:endParaRPr lang="en-GB"/>
          </a:p>
        </p:txBody>
      </p:sp>
    </p:spTree>
    <p:extLst>
      <p:ext uri="{BB962C8B-B14F-4D97-AF65-F5344CB8AC3E}">
        <p14:creationId xmlns:p14="http://schemas.microsoft.com/office/powerpoint/2010/main" val="1384054781"/>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ormAutofit/>
          </a:bodyPr>
          <a:lstStyle>
            <a:lvl1pPr>
              <a:defRPr sz="2400"/>
            </a:lvl1pPr>
          </a:lstStyle>
          <a:p>
            <a:r>
              <a:rPr lang="fr-CH"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9" name="Picture Placeholder 8"/>
          <p:cNvSpPr>
            <a:spLocks noGrp="1"/>
          </p:cNvSpPr>
          <p:nvPr>
            <p:ph type="pic" sz="quarter" idx="13"/>
          </p:nvPr>
        </p:nvSpPr>
        <p:spPr>
          <a:xfrm>
            <a:off x="927100" y="1129553"/>
            <a:ext cx="6601968" cy="2980944"/>
          </a:xfrm>
        </p:spPr>
        <p:txBody>
          <a:bodyPr rtlCol="0">
            <a:normAutofit/>
          </a:bodyPr>
          <a:lstStyle>
            <a:lvl1pPr marL="0" indent="0">
              <a:buNone/>
              <a:defRPr sz="1800"/>
            </a:lvl1pPr>
          </a:lstStyle>
          <a:p>
            <a:pPr lvl="0"/>
            <a:r>
              <a:rPr lang="fr-CH" noProof="0" smtClean="0"/>
              <a:t>Drag picture to placeholder or click icon to add</a:t>
            </a:r>
            <a:endParaRPr noProof="0"/>
          </a:p>
        </p:txBody>
      </p:sp>
      <p:sp>
        <p:nvSpPr>
          <p:cNvPr id="7" name="Picture Placeholder 8"/>
          <p:cNvSpPr>
            <a:spLocks noGrp="1"/>
          </p:cNvSpPr>
          <p:nvPr>
            <p:ph type="pic" sz="quarter" idx="14"/>
          </p:nvPr>
        </p:nvSpPr>
        <p:spPr>
          <a:xfrm>
            <a:off x="7543800" y="1129553"/>
            <a:ext cx="1371600" cy="1481328"/>
          </a:xfrm>
        </p:spPr>
        <p:txBody>
          <a:bodyPr rtlCol="0">
            <a:normAutofit/>
          </a:bodyPr>
          <a:lstStyle>
            <a:lvl1pPr marL="0" indent="0">
              <a:buNone/>
              <a:defRPr sz="1800"/>
            </a:lvl1pPr>
          </a:lstStyle>
          <a:p>
            <a:pPr lvl="0"/>
            <a:r>
              <a:rPr lang="fr-CH" noProof="0" smtClean="0"/>
              <a:t>Drag picture to placeholder or click icon to add</a:t>
            </a:r>
            <a:endParaRPr noProof="0"/>
          </a:p>
        </p:txBody>
      </p:sp>
      <p:sp>
        <p:nvSpPr>
          <p:cNvPr id="8" name="Picture Placeholder 8"/>
          <p:cNvSpPr>
            <a:spLocks noGrp="1"/>
          </p:cNvSpPr>
          <p:nvPr>
            <p:ph type="pic" sz="quarter" idx="15"/>
          </p:nvPr>
        </p:nvSpPr>
        <p:spPr>
          <a:xfrm>
            <a:off x="7543800" y="2629169"/>
            <a:ext cx="1371600" cy="1481328"/>
          </a:xfrm>
        </p:spPr>
        <p:txBody>
          <a:bodyPr rtlCol="0">
            <a:normAutofit/>
          </a:bodyPr>
          <a:lstStyle>
            <a:lvl1pPr marL="0" indent="0">
              <a:buNone/>
              <a:defRPr sz="1800"/>
            </a:lvl1pPr>
          </a:lstStyle>
          <a:p>
            <a:pPr lvl="0"/>
            <a:r>
              <a:rPr lang="fr-CH" noProof="0" smtClean="0"/>
              <a:t>Drag picture to placeholder or click icon to add</a:t>
            </a:r>
            <a:endParaRPr noProof="0"/>
          </a:p>
        </p:txBody>
      </p:sp>
      <p:sp>
        <p:nvSpPr>
          <p:cNvPr id="10" name="Date Placeholder 3"/>
          <p:cNvSpPr>
            <a:spLocks noGrp="1"/>
          </p:cNvSpPr>
          <p:nvPr>
            <p:ph type="dt" sz="half" idx="16"/>
          </p:nvPr>
        </p:nvSpPr>
        <p:spPr/>
        <p:txBody>
          <a:bodyPr/>
          <a:lstStyle>
            <a:lvl1pPr>
              <a:defRPr/>
            </a:lvl1pPr>
          </a:lstStyle>
          <a:p>
            <a:pPr>
              <a:defRPr/>
            </a:pPr>
            <a:endParaRPr lang="en-GB"/>
          </a:p>
        </p:txBody>
      </p:sp>
      <p:sp>
        <p:nvSpPr>
          <p:cNvPr id="11" name="Footer Placeholder 4"/>
          <p:cNvSpPr>
            <a:spLocks noGrp="1"/>
          </p:cNvSpPr>
          <p:nvPr>
            <p:ph type="ftr" sz="quarter" idx="17"/>
          </p:nvPr>
        </p:nvSpPr>
        <p:spPr/>
        <p:txBody>
          <a:bodyPr/>
          <a:lstStyle>
            <a:lvl1pPr>
              <a:defRPr/>
            </a:lvl1pPr>
          </a:lstStyle>
          <a:p>
            <a:pPr>
              <a:defRPr/>
            </a:pPr>
            <a:endParaRPr lang="en-GB"/>
          </a:p>
        </p:txBody>
      </p:sp>
    </p:spTree>
    <p:extLst>
      <p:ext uri="{BB962C8B-B14F-4D97-AF65-F5344CB8AC3E}">
        <p14:creationId xmlns:p14="http://schemas.microsoft.com/office/powerpoint/2010/main" val="3745711261"/>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dirty="0"/>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9FC274E7-C119-294F-B309-E7670EA5895D}" type="slidenum">
              <a:rPr lang="en-GB"/>
              <a:pPr>
                <a:defRPr/>
              </a:pPr>
              <a:t>‹#›</a:t>
            </a:fld>
            <a:endParaRPr lang="en-GB"/>
          </a:p>
        </p:txBody>
      </p:sp>
    </p:spTree>
    <p:extLst>
      <p:ext uri="{BB962C8B-B14F-4D97-AF65-F5344CB8AC3E}">
        <p14:creationId xmlns:p14="http://schemas.microsoft.com/office/powerpoint/2010/main" val="1590772595"/>
      </p:ext>
    </p:extLst>
  </p:cSld>
  <p:clrMapOvr>
    <a:masterClrMapping/>
  </p:clrMapOvr>
  <p:transition xmlns:p14="http://schemas.microsoft.com/office/powerpoint/2010/mai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87553" y="1129554"/>
            <a:ext cx="914400" cy="5533278"/>
          </a:xfrm>
        </p:spPr>
        <p:txBody>
          <a:bodyPr vert="eaVert" lIns="274320" tIns="685800" bIns="685800"/>
          <a:lstStyle/>
          <a:p>
            <a:r>
              <a:rPr lang="fr-CH" smtClean="0"/>
              <a:t>Click to edit Master title style</a:t>
            </a:r>
            <a:endParaRPr/>
          </a:p>
        </p:txBody>
      </p:sp>
      <p:sp>
        <p:nvSpPr>
          <p:cNvPr id="3" name="Vertical Text Placeholder 2"/>
          <p:cNvSpPr>
            <a:spLocks noGrp="1"/>
          </p:cNvSpPr>
          <p:nvPr>
            <p:ph type="body" orient="vert" idx="1"/>
          </p:nvPr>
        </p:nvSpPr>
        <p:spPr>
          <a:xfrm>
            <a:off x="1117600" y="1734671"/>
            <a:ext cx="6426200" cy="4542304"/>
          </a:xfrm>
        </p:spPr>
        <p:txBody>
          <a:bodyPr vert="eaVert"/>
          <a:lstStyle>
            <a:lvl5pPr>
              <a:defRPr/>
            </a:lvl5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dirty="0"/>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F37DF24E-27CE-B640-A729-695109C36796}" type="slidenum">
              <a:rPr lang="en-GB"/>
              <a:pPr>
                <a:defRPr/>
              </a:pPr>
              <a:t>‹#›</a:t>
            </a:fld>
            <a:endParaRPr lang="en-GB"/>
          </a:p>
        </p:txBody>
      </p:sp>
    </p:spTree>
    <p:extLst>
      <p:ext uri="{BB962C8B-B14F-4D97-AF65-F5344CB8AC3E}">
        <p14:creationId xmlns:p14="http://schemas.microsoft.com/office/powerpoint/2010/main" val="2021145893"/>
      </p:ext>
    </p:extLst>
  </p:cSld>
  <p:clrMapOvr>
    <a:masterClrMapping/>
  </p:clrMapOvr>
  <p:transition xmlns:p14="http://schemas.microsoft.com/office/powerpoint/2010/mai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lvl1pPr eaLnBrk="0" fontAlgn="base" hangingPunct="0">
              <a:spcBef>
                <a:spcPct val="0"/>
              </a:spcBef>
              <a:spcAft>
                <a:spcPct val="0"/>
              </a:spcAft>
              <a:defRPr>
                <a:solidFill>
                  <a:schemeClr val="tx1">
                    <a:tint val="75000"/>
                  </a:schemeClr>
                </a:solidFill>
                <a:latin typeface="Arial" panose="020B0604020202020204" pitchFamily="34" charset="0"/>
                <a:ea typeface="ＭＳ Ｐゴシック" panose="020B0600070205080204" pitchFamily="34" charset="-128"/>
              </a:defRPr>
            </a:lvl1pPr>
          </a:lstStyle>
          <a:p>
            <a:pPr>
              <a:defRPr/>
            </a:pPr>
            <a:endParaRPr lang="en-US"/>
          </a:p>
        </p:txBody>
      </p:sp>
      <p:sp>
        <p:nvSpPr>
          <p:cNvPr id="4" name="Segnaposto piè di pagina 3"/>
          <p:cNvSpPr>
            <a:spLocks noGrp="1"/>
          </p:cNvSpPr>
          <p:nvPr>
            <p:ph type="ftr" sz="quarter" idx="11"/>
          </p:nvPr>
        </p:nvSpPr>
        <p:spPr/>
        <p:txBody>
          <a:bodyPr/>
          <a:lstStyle>
            <a:lvl1pPr eaLnBrk="0" fontAlgn="base" hangingPunct="0">
              <a:spcBef>
                <a:spcPct val="0"/>
              </a:spcBef>
              <a:spcAft>
                <a:spcPct val="0"/>
              </a:spcAft>
              <a:defRPr>
                <a:solidFill>
                  <a:schemeClr val="tx1">
                    <a:tint val="75000"/>
                  </a:schemeClr>
                </a:solidFill>
                <a:latin typeface="Arial" panose="020B0604020202020204" pitchFamily="34" charset="0"/>
                <a:ea typeface="ＭＳ Ｐゴシック" panose="020B0600070205080204" pitchFamily="34" charset="-128"/>
              </a:defRPr>
            </a:lvl1pPr>
          </a:lstStyle>
          <a:p>
            <a:pPr>
              <a:defRPr/>
            </a:pPr>
            <a:endParaRPr lang="en-US"/>
          </a:p>
        </p:txBody>
      </p:sp>
      <p:sp>
        <p:nvSpPr>
          <p:cNvPr id="5" name="Segnaposto numero diapositiva 4"/>
          <p:cNvSpPr>
            <a:spLocks noGrp="1"/>
          </p:cNvSpPr>
          <p:nvPr>
            <p:ph type="sldNum" sz="quarter" idx="12"/>
          </p:nvPr>
        </p:nvSpPr>
        <p:spPr>
          <a:xfrm>
            <a:off x="6319838" y="5486400"/>
            <a:ext cx="2366962" cy="1235075"/>
          </a:xfrm>
        </p:spPr>
        <p:txBody>
          <a:bodyPr/>
          <a:lstStyle>
            <a:lvl1pPr eaLnBrk="0" hangingPunct="0">
              <a:defRPr>
                <a:latin typeface="Arial" charset="0"/>
              </a:defRPr>
            </a:lvl1pPr>
          </a:lstStyle>
          <a:p>
            <a:pPr>
              <a:defRPr/>
            </a:pPr>
            <a:fld id="{37FB54F8-C4AF-3245-8067-011FABAAE814}" type="slidenum">
              <a:rPr lang="en-US"/>
              <a:pPr>
                <a:defRPr/>
              </a:pPr>
              <a:t>‹#›</a:t>
            </a:fld>
            <a:endParaRPr lang="en-US"/>
          </a:p>
        </p:txBody>
      </p:sp>
    </p:spTree>
    <p:extLst>
      <p:ext uri="{BB962C8B-B14F-4D97-AF65-F5344CB8AC3E}">
        <p14:creationId xmlns:p14="http://schemas.microsoft.com/office/powerpoint/2010/main" val="1694796512"/>
      </p:ext>
    </p:extLst>
  </p:cSld>
  <p:clrMapOvr>
    <a:masterClrMapping/>
  </p:clrMapOvr>
  <p:transition xmlns:p14="http://schemas.microsoft.com/office/powerpoint/2010/mai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dirty="0"/>
          </a:p>
        </p:txBody>
      </p:sp>
      <p:sp>
        <p:nvSpPr>
          <p:cNvPr id="4" name="Date Placeholder 3"/>
          <p:cNvSpPr>
            <a:spLocks noGrp="1"/>
          </p:cNvSpPr>
          <p:nvPr>
            <p:ph type="dt" sz="half" idx="10"/>
          </p:nvPr>
        </p:nvSpPr>
        <p:spPr/>
        <p:txBody>
          <a:bodyPr/>
          <a:lstStyle>
            <a:lvl1pPr>
              <a:defRPr/>
            </a:lvl1pPr>
          </a:lstStyle>
          <a:p>
            <a:pPr>
              <a:defRPr/>
            </a:pPr>
            <a:fld id="{092164B8-DD60-414A-ADAA-7AD4B0B70794}" type="datetimeFigureOut">
              <a:rPr lang="en-US"/>
              <a:pPr>
                <a:defRPr/>
              </a:pPr>
              <a:t>20/01/16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2EA0CD6-1531-8C4F-B94F-63A75983ADB7}" type="slidenum">
              <a:rPr lang="en-GB"/>
              <a:pPr>
                <a:defRPr/>
              </a:pPr>
              <a:t>‹#›</a:t>
            </a:fld>
            <a:endParaRPr lang="en-GB"/>
          </a:p>
        </p:txBody>
      </p:sp>
    </p:spTree>
    <p:extLst>
      <p:ext uri="{BB962C8B-B14F-4D97-AF65-F5344CB8AC3E}">
        <p14:creationId xmlns:p14="http://schemas.microsoft.com/office/powerpoint/2010/main" val="3874601197"/>
      </p:ext>
    </p:extLst>
  </p:cSld>
  <p:clrMapOvr>
    <a:masterClrMapping/>
  </p:clrMapOvr>
  <p:transition xmlns:p14="http://schemas.microsoft.com/office/powerpoint/2010/mai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0" y="5025435"/>
            <a:ext cx="8915400" cy="914400"/>
          </a:xfrm>
        </p:spPr>
        <p:txBody>
          <a:bodyPr/>
          <a:lstStyle/>
          <a:p>
            <a:r>
              <a:rPr lang="fr-CH" smtClean="0"/>
              <a:t>Click to edit Master title style</a:t>
            </a:r>
            <a:endParaRPr/>
          </a:p>
        </p:txBody>
      </p:sp>
      <p:sp>
        <p:nvSpPr>
          <p:cNvPr id="3" name="Subtitle 2"/>
          <p:cNvSpPr>
            <a:spLocks noGrp="1"/>
          </p:cNvSpPr>
          <p:nvPr>
            <p:ph type="subTitle" idx="1"/>
          </p:nvPr>
        </p:nvSpPr>
        <p:spPr>
          <a:xfrm>
            <a:off x="914400" y="5943600"/>
            <a:ext cx="8001000" cy="91440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lstStyle>
            <a:lvl1pPr marL="0" indent="0" algn="l" defTabSz="914400" rtl="0" eaLnBrk="1" latinLnBrk="0" hangingPunct="1">
              <a:spcBef>
                <a:spcPts val="300"/>
              </a:spcBef>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dirty="0"/>
          </a:p>
        </p:txBody>
      </p:sp>
      <p:sp>
        <p:nvSpPr>
          <p:cNvPr id="9" name="Picture Placeholder 8"/>
          <p:cNvSpPr>
            <a:spLocks noGrp="1"/>
          </p:cNvSpPr>
          <p:nvPr>
            <p:ph type="pic" sz="quarter" idx="13"/>
          </p:nvPr>
        </p:nvSpPr>
        <p:spPr>
          <a:xfrm>
            <a:off x="927100" y="1129553"/>
            <a:ext cx="7988300" cy="3886200"/>
          </a:xfrm>
        </p:spPr>
        <p:txBody>
          <a:bodyPr rtlCol="0">
            <a:normAutofit/>
          </a:bodyPr>
          <a:lstStyle>
            <a:lvl1pPr marL="0" indent="0">
              <a:buNone/>
              <a:defRPr sz="1800"/>
            </a:lvl1pPr>
          </a:lstStyle>
          <a:p>
            <a:pPr lvl="0"/>
            <a:r>
              <a:rPr lang="fr-CH" noProof="0" smtClean="0"/>
              <a:t>Drag picture to placeholder or click icon to add</a:t>
            </a:r>
            <a:endParaRPr noProof="0"/>
          </a:p>
        </p:txBody>
      </p:sp>
      <p:sp>
        <p:nvSpPr>
          <p:cNvPr id="5" name="Date Placeholder 3"/>
          <p:cNvSpPr>
            <a:spLocks noGrp="1"/>
          </p:cNvSpPr>
          <p:nvPr>
            <p:ph type="dt" sz="half" idx="14"/>
          </p:nvPr>
        </p:nvSpPr>
        <p:spPr/>
        <p:txBody>
          <a:bodyPr/>
          <a:lstStyle>
            <a:lvl1pPr>
              <a:defRPr/>
            </a:lvl1pPr>
          </a:lstStyle>
          <a:p>
            <a:pPr>
              <a:defRPr/>
            </a:pPr>
            <a:endParaRPr lang="en-GB"/>
          </a:p>
        </p:txBody>
      </p:sp>
      <p:sp>
        <p:nvSpPr>
          <p:cNvPr id="6" name="Footer Placeholder 4"/>
          <p:cNvSpPr>
            <a:spLocks noGrp="1"/>
          </p:cNvSpPr>
          <p:nvPr>
            <p:ph type="ftr" sz="quarter" idx="15"/>
          </p:nvPr>
        </p:nvSpPr>
        <p:spPr/>
        <p:txBody>
          <a:bodyPr/>
          <a:lstStyle>
            <a:lvl1pPr>
              <a:defRPr/>
            </a:lvl1pPr>
          </a:lstStyle>
          <a:p>
            <a:pPr>
              <a:defRPr/>
            </a:pPr>
            <a:endParaRPr lang="en-GB"/>
          </a:p>
        </p:txBody>
      </p:sp>
    </p:spTree>
    <p:extLst>
      <p:ext uri="{BB962C8B-B14F-4D97-AF65-F5344CB8AC3E}">
        <p14:creationId xmlns:p14="http://schemas.microsoft.com/office/powerpoint/2010/main" val="1550867498"/>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3200399"/>
            <a:ext cx="8915400" cy="2286000"/>
          </a:xfrm>
          <a:solidFill>
            <a:schemeClr val="tx2"/>
          </a:solidFill>
        </p:spPr>
        <p:txBody>
          <a:bodyPr rtlCol="0" anchor="b">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914400" y="5484607"/>
            <a:ext cx="8001000" cy="77724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nchor="ctr">
            <a:normAutofit/>
          </a:bodyPr>
          <a:lstStyle>
            <a:lvl1pPr marL="0" indent="0" algn="l" defTabSz="914400" rtl="0" eaLnBrk="1" latinLnBrk="0" hangingPunct="1">
              <a:spcBef>
                <a:spcPts val="3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1622B73-F48B-E745-B7FD-7B0DF53A7A94}" type="datetimeFigureOut">
              <a:rPr lang="en-US"/>
              <a:pPr>
                <a:defRPr/>
              </a:pPr>
              <a:t>20/01/16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26C85B3E-863D-E946-998D-FFA1DF8A5944}" type="slidenum">
              <a:rPr lang="en-GB"/>
              <a:pPr>
                <a:defRPr/>
              </a:pPr>
              <a:t>‹#›</a:t>
            </a:fld>
            <a:endParaRPr lang="en-GB"/>
          </a:p>
        </p:txBody>
      </p:sp>
    </p:spTree>
    <p:extLst>
      <p:ext uri="{BB962C8B-B14F-4D97-AF65-F5344CB8AC3E}">
        <p14:creationId xmlns:p14="http://schemas.microsoft.com/office/powerpoint/2010/main" val="1690903636"/>
      </p:ext>
    </p:extLst>
  </p:cSld>
  <p:clrMapOvr>
    <a:masterClrMapping/>
  </p:clrMapOvr>
  <p:transition xmlns:p14="http://schemas.microsoft.com/office/powerpoint/2010/mai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smtClean="0"/>
              <a:t>Click to edit Master title style</a:t>
            </a:r>
            <a:endParaRPr/>
          </a:p>
        </p:txBody>
      </p:sp>
      <p:sp>
        <p:nvSpPr>
          <p:cNvPr id="3" name="Content Placeholder 2"/>
          <p:cNvSpPr>
            <a:spLocks noGrp="1"/>
          </p:cNvSpPr>
          <p:nvPr>
            <p:ph sz="half" idx="1"/>
          </p:nvPr>
        </p:nvSpPr>
        <p:spPr>
          <a:xfrm>
            <a:off x="1117600"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dirty="0"/>
          </a:p>
        </p:txBody>
      </p:sp>
      <p:sp>
        <p:nvSpPr>
          <p:cNvPr id="4" name="Content Placeholder 3"/>
          <p:cNvSpPr>
            <a:spLocks noGrp="1"/>
          </p:cNvSpPr>
          <p:nvPr>
            <p:ph sz="half" idx="2"/>
          </p:nvPr>
        </p:nvSpPr>
        <p:spPr>
          <a:xfrm>
            <a:off x="5147534"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dirty="0"/>
          </a:p>
        </p:txBody>
      </p:sp>
      <p:sp>
        <p:nvSpPr>
          <p:cNvPr id="5" name="Date Placeholder 4"/>
          <p:cNvSpPr>
            <a:spLocks noGrp="1"/>
          </p:cNvSpPr>
          <p:nvPr>
            <p:ph type="dt" sz="half" idx="10"/>
          </p:nvPr>
        </p:nvSpPr>
        <p:spPr/>
        <p:txBody>
          <a:bodyPr/>
          <a:lstStyle>
            <a:lvl1pPr>
              <a:defRPr/>
            </a:lvl1pPr>
          </a:lstStyle>
          <a:p>
            <a:pPr>
              <a:defRPr/>
            </a:pPr>
            <a:endParaRPr lang="en-GB"/>
          </a:p>
        </p:txBody>
      </p:sp>
      <p:sp>
        <p:nvSpPr>
          <p:cNvPr id="6" name="Footer Placeholder 5"/>
          <p:cNvSpPr>
            <a:spLocks noGrp="1"/>
          </p:cNvSpPr>
          <p:nvPr>
            <p:ph type="ftr" sz="quarter" idx="11"/>
          </p:nvPr>
        </p:nvSpPr>
        <p:spPr/>
        <p:txBody>
          <a:bodyPr/>
          <a:lstStyle>
            <a:lvl1pPr>
              <a:defRPr/>
            </a:lvl1pPr>
          </a:lstStyle>
          <a:p>
            <a:pPr>
              <a:defRPr/>
            </a:pPr>
            <a:endParaRPr lang="en-GB"/>
          </a:p>
        </p:txBody>
      </p:sp>
      <p:sp>
        <p:nvSpPr>
          <p:cNvPr id="7" name="Slide Number Placeholder 6"/>
          <p:cNvSpPr>
            <a:spLocks noGrp="1"/>
          </p:cNvSpPr>
          <p:nvPr>
            <p:ph type="sldNum" sz="quarter" idx="12"/>
          </p:nvPr>
        </p:nvSpPr>
        <p:spPr/>
        <p:txBody>
          <a:bodyPr/>
          <a:lstStyle>
            <a:lvl1pPr>
              <a:defRPr/>
            </a:lvl1pPr>
          </a:lstStyle>
          <a:p>
            <a:pPr>
              <a:defRPr/>
            </a:pPr>
            <a:fld id="{2E1B148F-7E47-E14A-BEF1-CEFC0EE74486}" type="slidenum">
              <a:rPr lang="en-GB"/>
              <a:pPr>
                <a:defRPr/>
              </a:pPr>
              <a:t>‹#›</a:t>
            </a:fld>
            <a:endParaRPr lang="en-GB"/>
          </a:p>
        </p:txBody>
      </p:sp>
    </p:spTree>
    <p:extLst>
      <p:ext uri="{BB962C8B-B14F-4D97-AF65-F5344CB8AC3E}">
        <p14:creationId xmlns:p14="http://schemas.microsoft.com/office/powerpoint/2010/main" val="3003317181"/>
      </p:ext>
    </p:extLst>
  </p:cSld>
  <p:clrMapOvr>
    <a:masterClrMapping/>
  </p:clrMapOvr>
  <p:transition xmlns:p14="http://schemas.microsoft.com/office/powerpoint/2010/mai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a:off x="1211263" y="2905125"/>
            <a:ext cx="338455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238750" y="2905125"/>
            <a:ext cx="3382963"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211263" y="2905125"/>
            <a:ext cx="338455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238750" y="2905125"/>
            <a:ext cx="3382963"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211263" y="2905125"/>
            <a:ext cx="338455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238750" y="2905125"/>
            <a:ext cx="3382963"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fr-CH" smtClean="0"/>
              <a:t>Click to edit Master title style</a:t>
            </a:r>
            <a:endParaRPr/>
          </a:p>
        </p:txBody>
      </p:sp>
      <p:sp>
        <p:nvSpPr>
          <p:cNvPr id="3" name="Text Placeholder 2"/>
          <p:cNvSpPr>
            <a:spLocks noGrp="1"/>
          </p:cNvSpPr>
          <p:nvPr>
            <p:ph type="body" idx="1"/>
          </p:nvPr>
        </p:nvSpPr>
        <p:spPr>
          <a:xfrm>
            <a:off x="1120588"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1120588"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dirty="0"/>
          </a:p>
        </p:txBody>
      </p:sp>
      <p:sp>
        <p:nvSpPr>
          <p:cNvPr id="5" name="Text Placeholder 4"/>
          <p:cNvSpPr>
            <a:spLocks noGrp="1"/>
          </p:cNvSpPr>
          <p:nvPr>
            <p:ph type="body" sz="quarter" idx="3"/>
          </p:nvPr>
        </p:nvSpPr>
        <p:spPr>
          <a:xfrm>
            <a:off x="5147534"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5147534"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dirty="0"/>
          </a:p>
        </p:txBody>
      </p:sp>
      <p:sp>
        <p:nvSpPr>
          <p:cNvPr id="13" name="Date Placeholder 6"/>
          <p:cNvSpPr>
            <a:spLocks noGrp="1"/>
          </p:cNvSpPr>
          <p:nvPr>
            <p:ph type="dt" sz="half" idx="10"/>
          </p:nvPr>
        </p:nvSpPr>
        <p:spPr/>
        <p:txBody>
          <a:bodyPr/>
          <a:lstStyle>
            <a:lvl1pPr>
              <a:defRPr/>
            </a:lvl1pPr>
          </a:lstStyle>
          <a:p>
            <a:pPr>
              <a:defRPr/>
            </a:pPr>
            <a:endParaRPr lang="en-GB"/>
          </a:p>
        </p:txBody>
      </p:sp>
      <p:sp>
        <p:nvSpPr>
          <p:cNvPr id="14" name="Footer Placeholder 7"/>
          <p:cNvSpPr>
            <a:spLocks noGrp="1"/>
          </p:cNvSpPr>
          <p:nvPr>
            <p:ph type="ftr" sz="quarter" idx="11"/>
          </p:nvPr>
        </p:nvSpPr>
        <p:spPr/>
        <p:txBody>
          <a:bodyPr/>
          <a:lstStyle>
            <a:lvl1pPr>
              <a:defRPr/>
            </a:lvl1pPr>
          </a:lstStyle>
          <a:p>
            <a:pPr>
              <a:defRPr/>
            </a:pPr>
            <a:endParaRPr lang="en-GB"/>
          </a:p>
        </p:txBody>
      </p:sp>
      <p:sp>
        <p:nvSpPr>
          <p:cNvPr id="15" name="Slide Number Placeholder 8"/>
          <p:cNvSpPr>
            <a:spLocks noGrp="1"/>
          </p:cNvSpPr>
          <p:nvPr>
            <p:ph type="sldNum" sz="quarter" idx="12"/>
          </p:nvPr>
        </p:nvSpPr>
        <p:spPr/>
        <p:txBody>
          <a:bodyPr/>
          <a:lstStyle>
            <a:lvl1pPr>
              <a:defRPr/>
            </a:lvl1pPr>
          </a:lstStyle>
          <a:p>
            <a:pPr>
              <a:defRPr/>
            </a:pPr>
            <a:fld id="{D760A698-EB4C-6847-80BB-533A78F33DA8}" type="slidenum">
              <a:rPr lang="en-GB"/>
              <a:pPr>
                <a:defRPr/>
              </a:pPr>
              <a:t>‹#›</a:t>
            </a:fld>
            <a:endParaRPr lang="en-GB"/>
          </a:p>
        </p:txBody>
      </p:sp>
    </p:spTree>
    <p:extLst>
      <p:ext uri="{BB962C8B-B14F-4D97-AF65-F5344CB8AC3E}">
        <p14:creationId xmlns:p14="http://schemas.microsoft.com/office/powerpoint/2010/main" val="1247151226"/>
      </p:ext>
    </p:extLst>
  </p:cSld>
  <p:clrMapOvr>
    <a:masterClrMapping/>
  </p:clrMapOvr>
  <p:transition xmlns:p14="http://schemas.microsoft.com/office/powerpoint/2010/mai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smtClean="0"/>
              <a:t>Click to edit Master title style</a:t>
            </a:r>
            <a:endParaRPr/>
          </a:p>
        </p:txBody>
      </p:sp>
      <p:sp>
        <p:nvSpPr>
          <p:cNvPr id="3" name="Date Placeholder 2"/>
          <p:cNvSpPr>
            <a:spLocks noGrp="1"/>
          </p:cNvSpPr>
          <p:nvPr>
            <p:ph type="dt" sz="half" idx="10"/>
          </p:nvPr>
        </p:nvSpPr>
        <p:spPr/>
        <p:txBody>
          <a:bodyPr/>
          <a:lstStyle>
            <a:lvl1pPr>
              <a:defRPr/>
            </a:lvl1pPr>
          </a:lstStyle>
          <a:p>
            <a:pPr>
              <a:defRPr/>
            </a:pPr>
            <a:endParaRPr lang="en-GB"/>
          </a:p>
        </p:txBody>
      </p:sp>
      <p:sp>
        <p:nvSpPr>
          <p:cNvPr id="4" name="Footer Placeholder 3"/>
          <p:cNvSpPr>
            <a:spLocks noGrp="1"/>
          </p:cNvSpPr>
          <p:nvPr>
            <p:ph type="ftr" sz="quarter" idx="11"/>
          </p:nvPr>
        </p:nvSpPr>
        <p:spPr/>
        <p:txBody>
          <a:bodyPr/>
          <a:lstStyle>
            <a:lvl1pPr>
              <a:defRPr/>
            </a:lvl1pPr>
          </a:lstStyle>
          <a:p>
            <a:pPr>
              <a:defRPr/>
            </a:pPr>
            <a:endParaRPr lang="en-GB"/>
          </a:p>
        </p:txBody>
      </p:sp>
      <p:sp>
        <p:nvSpPr>
          <p:cNvPr id="5" name="Slide Number Placeholder 4"/>
          <p:cNvSpPr>
            <a:spLocks noGrp="1"/>
          </p:cNvSpPr>
          <p:nvPr>
            <p:ph type="sldNum" sz="quarter" idx="12"/>
          </p:nvPr>
        </p:nvSpPr>
        <p:spPr/>
        <p:txBody>
          <a:bodyPr/>
          <a:lstStyle>
            <a:lvl1pPr>
              <a:defRPr/>
            </a:lvl1pPr>
          </a:lstStyle>
          <a:p>
            <a:pPr>
              <a:defRPr/>
            </a:pPr>
            <a:fld id="{A35EEF4C-E759-B64E-9612-0E31CA28F985}" type="slidenum">
              <a:rPr lang="en-GB"/>
              <a:pPr>
                <a:defRPr/>
              </a:pPr>
              <a:t>‹#›</a:t>
            </a:fld>
            <a:endParaRPr lang="en-GB"/>
          </a:p>
        </p:txBody>
      </p:sp>
    </p:spTree>
    <p:extLst>
      <p:ext uri="{BB962C8B-B14F-4D97-AF65-F5344CB8AC3E}">
        <p14:creationId xmlns:p14="http://schemas.microsoft.com/office/powerpoint/2010/main" val="1969651893"/>
      </p:ext>
    </p:extLst>
  </p:cSld>
  <p:clrMapOvr>
    <a:masterClrMapping/>
  </p:clrMapOvr>
  <p:transition xmlns:p14="http://schemas.microsoft.com/office/powerpoint/2010/mai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C66BEADE-03AB-C946-A9D3-A51C7979FB1E}" type="datetimeFigureOut">
              <a:rPr lang="en-US"/>
              <a:pPr>
                <a:defRPr/>
              </a:pPr>
              <a:t>20/01/16</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D6F71672-D3EE-E44E-8F69-B149CA7B5A79}" type="slidenum">
              <a:rPr lang="en-GB"/>
              <a:pPr>
                <a:defRPr/>
              </a:pPr>
              <a:t>‹#›</a:t>
            </a:fld>
            <a:endParaRPr lang="en-GB"/>
          </a:p>
        </p:txBody>
      </p:sp>
    </p:spTree>
    <p:extLst>
      <p:ext uri="{BB962C8B-B14F-4D97-AF65-F5344CB8AC3E}">
        <p14:creationId xmlns:p14="http://schemas.microsoft.com/office/powerpoint/2010/main" val="2949254659"/>
      </p:ext>
    </p:extLst>
  </p:cSld>
  <p:clrMapOvr>
    <a:masterClrMapping/>
  </p:clrMapOvr>
  <p:transition xmlns:p14="http://schemas.microsoft.com/office/powerpoint/2010/mai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rtlCol="0">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Content Placeholder 2"/>
          <p:cNvSpPr>
            <a:spLocks noGrp="1"/>
          </p:cNvSpPr>
          <p:nvPr>
            <p:ph idx="1"/>
          </p:nvPr>
        </p:nvSpPr>
        <p:spPr>
          <a:xfrm>
            <a:off x="5147534" y="2590800"/>
            <a:ext cx="3566160" cy="3686175"/>
          </a:xfrm>
        </p:spPr>
        <p:txBody>
          <a:bodyPr/>
          <a:lstStyle>
            <a:lvl1pPr>
              <a:defRPr sz="1800"/>
            </a:lvl1pPr>
            <a:lvl2pPr>
              <a:defRPr sz="1800"/>
            </a:lvl2pPr>
            <a:lvl3pPr>
              <a:defRPr sz="1800"/>
            </a:lvl3pPr>
            <a:lvl4pPr>
              <a:defRPr sz="1800"/>
            </a:lvl4pPr>
            <a:lvl5pPr>
              <a:defRPr sz="1800"/>
            </a:lvl5pPr>
            <a:lvl6pPr marL="2055813" indent="-344488">
              <a:defRPr sz="2000"/>
            </a:lvl6pPr>
            <a:lvl7pPr marL="2055813" indent="-344488">
              <a:defRPr sz="2000"/>
            </a:lvl7pPr>
            <a:lvl8pPr marL="2055813" indent="-344488">
              <a:defRPr sz="2000"/>
            </a:lvl8pPr>
            <a:lvl9pPr marL="2055813" indent="-344488">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dirty="0"/>
          </a:p>
        </p:txBody>
      </p:sp>
      <p:sp>
        <p:nvSpPr>
          <p:cNvPr id="4" name="Text Placeholder 3"/>
          <p:cNvSpPr>
            <a:spLocks noGrp="1"/>
          </p:cNvSpPr>
          <p:nvPr>
            <p:ph type="body" sz="half" idx="2"/>
          </p:nvPr>
        </p:nvSpPr>
        <p:spPr>
          <a:xfrm>
            <a:off x="900952" y="2039111"/>
            <a:ext cx="356616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274320" rIns="274320" bIns="274320" rtlCol="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GB"/>
          </a:p>
        </p:txBody>
      </p:sp>
      <p:sp>
        <p:nvSpPr>
          <p:cNvPr id="6" name="Footer Placeholder 5"/>
          <p:cNvSpPr>
            <a:spLocks noGrp="1"/>
          </p:cNvSpPr>
          <p:nvPr>
            <p:ph type="ftr" sz="quarter" idx="11"/>
          </p:nvPr>
        </p:nvSpPr>
        <p:spPr/>
        <p:txBody>
          <a:bodyPr/>
          <a:lstStyle>
            <a:lvl1pPr>
              <a:defRPr/>
            </a:lvl1pPr>
          </a:lstStyle>
          <a:p>
            <a:pPr>
              <a:defRPr/>
            </a:pPr>
            <a:endParaRPr lang="en-GB"/>
          </a:p>
        </p:txBody>
      </p:sp>
      <p:sp>
        <p:nvSpPr>
          <p:cNvPr id="7" name="Slide Number Placeholder 6"/>
          <p:cNvSpPr>
            <a:spLocks noGrp="1"/>
          </p:cNvSpPr>
          <p:nvPr>
            <p:ph type="sldNum" sz="quarter" idx="12"/>
          </p:nvPr>
        </p:nvSpPr>
        <p:spPr/>
        <p:txBody>
          <a:bodyPr/>
          <a:lstStyle>
            <a:lvl1pPr>
              <a:defRPr/>
            </a:lvl1pPr>
          </a:lstStyle>
          <a:p>
            <a:pPr>
              <a:defRPr/>
            </a:pPr>
            <a:fld id="{FA84B15E-E5FD-4C4B-B80F-953D7DF1AE19}" type="slidenum">
              <a:rPr lang="en-GB"/>
              <a:pPr>
                <a:defRPr/>
              </a:pPr>
              <a:t>‹#›</a:t>
            </a:fld>
            <a:endParaRPr lang="en-GB"/>
          </a:p>
        </p:txBody>
      </p:sp>
    </p:spTree>
    <p:extLst>
      <p:ext uri="{BB962C8B-B14F-4D97-AF65-F5344CB8AC3E}">
        <p14:creationId xmlns:p14="http://schemas.microsoft.com/office/powerpoint/2010/main" val="4081209192"/>
      </p:ext>
    </p:extLst>
  </p:cSld>
  <p:clrMapOvr>
    <a:masterClrMapping/>
  </p:clrMapOvr>
  <p:transition xmlns:p14="http://schemas.microsoft.com/office/powerpoint/2010/main" spd="slow">
    <p:push dir="u"/>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8"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1123950"/>
            <a:ext cx="8913813" cy="9144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1188720" tIns="45720" rIns="274320" bIns="45720" numCol="1" anchor="ctr" anchorCtr="0" compatLnSpc="1">
            <a:prstTxWarp prst="textNoShape">
              <a:avLst/>
            </a:prstTxWarp>
          </a:bodyPr>
          <a:lstStyle/>
          <a:p>
            <a:pPr lvl="0"/>
            <a:r>
              <a:rPr lang="fr-CH"/>
              <a:t>Click to edit Master title style</a:t>
            </a:r>
            <a:endParaRPr lang="en-US"/>
          </a:p>
        </p:txBody>
      </p:sp>
      <p:sp>
        <p:nvSpPr>
          <p:cNvPr id="1027" name="Text Placeholder 2"/>
          <p:cNvSpPr>
            <a:spLocks noGrp="1"/>
          </p:cNvSpPr>
          <p:nvPr>
            <p:ph type="body" idx="1"/>
          </p:nvPr>
        </p:nvSpPr>
        <p:spPr bwMode="auto">
          <a:xfrm>
            <a:off x="1114425" y="2595563"/>
            <a:ext cx="7610475" cy="367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4" name="Date Placeholder 3"/>
          <p:cNvSpPr>
            <a:spLocks noGrp="1"/>
          </p:cNvSpPr>
          <p:nvPr>
            <p:ph type="dt" sz="half" idx="2"/>
          </p:nvPr>
        </p:nvSpPr>
        <p:spPr>
          <a:xfrm>
            <a:off x="6580188" y="188913"/>
            <a:ext cx="2133600" cy="365125"/>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pPr>
              <a:defRPr/>
            </a:pPr>
            <a:fld id="{90F9DCD5-E7A5-B241-9C32-FFEF7943129A}" type="datetimeFigureOut">
              <a:rPr lang="it-IT"/>
              <a:pPr>
                <a:defRPr/>
              </a:pPr>
              <a:t>20/01/16</a:t>
            </a:fld>
            <a:endParaRPr lang="it-IT"/>
          </a:p>
        </p:txBody>
      </p:sp>
      <p:sp>
        <p:nvSpPr>
          <p:cNvPr id="5" name="Footer Placeholder 4"/>
          <p:cNvSpPr>
            <a:spLocks noGrp="1"/>
          </p:cNvSpPr>
          <p:nvPr>
            <p:ph type="ftr" sz="quarter" idx="3"/>
          </p:nvPr>
        </p:nvSpPr>
        <p:spPr>
          <a:xfrm>
            <a:off x="1120775" y="188913"/>
            <a:ext cx="2895600" cy="365125"/>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pPr>
              <a:defRPr/>
            </a:pPr>
            <a:endParaRPr lang="it-IT"/>
          </a:p>
        </p:txBody>
      </p:sp>
      <p:sp>
        <p:nvSpPr>
          <p:cNvPr id="6" name="Slide Number Placeholder 5"/>
          <p:cNvSpPr>
            <a:spLocks noGrp="1"/>
          </p:cNvSpPr>
          <p:nvPr>
            <p:ph type="sldNum" sz="quarter" idx="4"/>
          </p:nvPr>
        </p:nvSpPr>
        <p:spPr>
          <a:xfrm>
            <a:off x="8789988" y="6569075"/>
            <a:ext cx="457200" cy="365125"/>
          </a:xfrm>
          <a:prstGeom prst="rect">
            <a:avLst/>
          </a:prstGeom>
        </p:spPr>
        <p:txBody>
          <a:bodyPr vert="horz" lIns="91440" tIns="45720" rIns="91440" bIns="45720" rtlCol="0" anchor="ctr"/>
          <a:lstStyle>
            <a:lvl1pPr algn="ctr">
              <a:defRPr sz="800">
                <a:solidFill>
                  <a:schemeClr val="tx1">
                    <a:lumMod val="65000"/>
                    <a:lumOff val="35000"/>
                  </a:schemeClr>
                </a:solidFill>
              </a:defRPr>
            </a:lvl1pPr>
          </a:lstStyle>
          <a:p>
            <a:pPr>
              <a:defRPr/>
            </a:pPr>
            <a:fld id="{02DBA26E-521A-994A-BCA5-F0C17CE4DD42}" type="slidenum">
              <a:rPr lang="it-IT"/>
              <a:pPr>
                <a:defRPr/>
              </a:pPr>
              <a:t>‹#›</a:t>
            </a:fld>
            <a:endParaRPr lang="it-IT"/>
          </a:p>
        </p:txBody>
      </p:sp>
      <p:sp>
        <p:nvSpPr>
          <p:cNvPr id="7" name="Rectangle 6"/>
          <p:cNvSpPr/>
          <p:nvPr/>
        </p:nvSpPr>
        <p:spPr>
          <a:xfrm>
            <a:off x="914400" y="0"/>
            <a:ext cx="7999413" cy="182563"/>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8" name="Rectangle 7"/>
          <p:cNvSpPr/>
          <p:nvPr/>
        </p:nvSpPr>
        <p:spPr>
          <a:xfrm>
            <a:off x="914400" y="6675438"/>
            <a:ext cx="7999413" cy="182562"/>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9" name="Slide Number Placeholder 5"/>
          <p:cNvSpPr txBox="1">
            <a:spLocks/>
          </p:cNvSpPr>
          <p:nvPr userDrawn="1"/>
        </p:nvSpPr>
        <p:spPr>
          <a:xfrm>
            <a:off x="6667500" y="6508750"/>
            <a:ext cx="2133600" cy="365125"/>
          </a:xfrm>
          <a:prstGeom prst="rect">
            <a:avLst/>
          </a:prstGeom>
        </p:spPr>
        <p:txBody>
          <a:bodyPr lIns="68580" tIns="34290" rIns="68580" bIns="34290" anchor="ct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defRPr/>
            </a:pPr>
            <a:fld id="{9E280CD9-4531-BD49-BA08-7FAE267FB9B7}" type="slidenum">
              <a:rPr lang="en-GB" sz="900" smtClean="0">
                <a:solidFill>
                  <a:srgbClr val="898989"/>
                </a:solidFill>
                <a:latin typeface="Calibri" charset="0"/>
              </a:rPr>
              <a:pPr algn="r" eaLnBrk="1" hangingPunct="1">
                <a:defRPr/>
              </a:pPr>
              <a:t>‹#›</a:t>
            </a:fld>
            <a:endParaRPr lang="en-GB" sz="900" smtClean="0">
              <a:solidFill>
                <a:srgbClr val="898989"/>
              </a:solidFill>
              <a:latin typeface="Calibri" charset="0"/>
            </a:endParaRPr>
          </a:p>
        </p:txBody>
      </p:sp>
      <p:pic>
        <p:nvPicPr>
          <p:cNvPr id="1034" name="Image 1"/>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7596188" y="5589588"/>
            <a:ext cx="115570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683" r:id="rId1"/>
    <p:sldLayoutId id="2147485684" r:id="rId2"/>
    <p:sldLayoutId id="2147485685" r:id="rId3"/>
    <p:sldLayoutId id="2147485686" r:id="rId4"/>
    <p:sldLayoutId id="2147485687" r:id="rId5"/>
    <p:sldLayoutId id="2147485688" r:id="rId6"/>
    <p:sldLayoutId id="2147485689" r:id="rId7"/>
    <p:sldLayoutId id="2147485690" r:id="rId8"/>
    <p:sldLayoutId id="2147485691" r:id="rId9"/>
    <p:sldLayoutId id="2147485692" r:id="rId10"/>
    <p:sldLayoutId id="2147485693" r:id="rId11"/>
    <p:sldLayoutId id="2147485694" r:id="rId12"/>
    <p:sldLayoutId id="2147485695" r:id="rId13"/>
    <p:sldLayoutId id="2147485696" r:id="rId14"/>
    <p:sldLayoutId id="2147485697" r:id="rId15"/>
    <p:sldLayoutId id="2147485698" r:id="rId16"/>
  </p:sldLayoutIdLst>
  <p:transition xmlns:p14="http://schemas.microsoft.com/office/powerpoint/2010/main" spd="slow">
    <p:push dir="u"/>
  </p:transition>
  <p:timing>
    <p:tnLst>
      <p:par>
        <p:cTn xmlns:p14="http://schemas.microsoft.com/office/powerpoint/2010/main" id="1" dur="indefinite" restart="never" nodeType="tmRoot"/>
      </p:par>
    </p:tnLst>
  </p:timing>
  <p:txStyles>
    <p:titleStyle>
      <a:lvl1pPr algn="l" rtl="0" eaLnBrk="0" fontAlgn="base" hangingPunct="0">
        <a:spcBef>
          <a:spcPct val="0"/>
        </a:spcBef>
        <a:spcAft>
          <a:spcPct val="0"/>
        </a:spcAft>
        <a:defRPr sz="3600" kern="1200">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3600">
          <a:solidFill>
            <a:schemeClr val="bg1"/>
          </a:solidFill>
          <a:latin typeface="Century Gothic" charset="0"/>
          <a:ea typeface="ＭＳ Ｐゴシック" charset="0"/>
          <a:cs typeface="ＭＳ Ｐゴシック" charset="0"/>
        </a:defRPr>
      </a:lvl2pPr>
      <a:lvl3pPr algn="l" rtl="0" eaLnBrk="0" fontAlgn="base" hangingPunct="0">
        <a:spcBef>
          <a:spcPct val="0"/>
        </a:spcBef>
        <a:spcAft>
          <a:spcPct val="0"/>
        </a:spcAft>
        <a:defRPr sz="3600">
          <a:solidFill>
            <a:schemeClr val="bg1"/>
          </a:solidFill>
          <a:latin typeface="Century Gothic" charset="0"/>
          <a:ea typeface="ＭＳ Ｐゴシック" charset="0"/>
          <a:cs typeface="ＭＳ Ｐゴシック" charset="0"/>
        </a:defRPr>
      </a:lvl3pPr>
      <a:lvl4pPr algn="l" rtl="0" eaLnBrk="0" fontAlgn="base" hangingPunct="0">
        <a:spcBef>
          <a:spcPct val="0"/>
        </a:spcBef>
        <a:spcAft>
          <a:spcPct val="0"/>
        </a:spcAft>
        <a:defRPr sz="3600">
          <a:solidFill>
            <a:schemeClr val="bg1"/>
          </a:solidFill>
          <a:latin typeface="Century Gothic" charset="0"/>
          <a:ea typeface="ＭＳ Ｐゴシック" charset="0"/>
          <a:cs typeface="ＭＳ Ｐゴシック" charset="0"/>
        </a:defRPr>
      </a:lvl4pPr>
      <a:lvl5pPr algn="l" rtl="0" eaLnBrk="0" fontAlgn="base" hangingPunct="0">
        <a:spcBef>
          <a:spcPct val="0"/>
        </a:spcBef>
        <a:spcAft>
          <a:spcPct val="0"/>
        </a:spcAft>
        <a:defRPr sz="3600">
          <a:solidFill>
            <a:schemeClr val="bg1"/>
          </a:solidFill>
          <a:latin typeface="Century Gothic" charset="0"/>
          <a:ea typeface="ＭＳ Ｐゴシック" charset="0"/>
          <a:cs typeface="ＭＳ Ｐゴシック" charset="0"/>
        </a:defRPr>
      </a:lvl5pPr>
      <a:lvl6pPr marL="457200" algn="l" rtl="0" fontAlgn="base">
        <a:spcBef>
          <a:spcPct val="0"/>
        </a:spcBef>
        <a:spcAft>
          <a:spcPct val="0"/>
        </a:spcAft>
        <a:defRPr sz="3600">
          <a:solidFill>
            <a:schemeClr val="bg1"/>
          </a:solidFill>
          <a:latin typeface="Century Gothic" charset="0"/>
          <a:ea typeface="ＭＳ Ｐゴシック" charset="0"/>
          <a:cs typeface="ＭＳ Ｐゴシック" charset="0"/>
        </a:defRPr>
      </a:lvl6pPr>
      <a:lvl7pPr marL="914400" algn="l" rtl="0" fontAlgn="base">
        <a:spcBef>
          <a:spcPct val="0"/>
        </a:spcBef>
        <a:spcAft>
          <a:spcPct val="0"/>
        </a:spcAft>
        <a:defRPr sz="3600">
          <a:solidFill>
            <a:schemeClr val="bg1"/>
          </a:solidFill>
          <a:latin typeface="Century Gothic" charset="0"/>
          <a:ea typeface="ＭＳ Ｐゴシック" charset="0"/>
          <a:cs typeface="ＭＳ Ｐゴシック" charset="0"/>
        </a:defRPr>
      </a:lvl7pPr>
      <a:lvl8pPr marL="1371600" algn="l" rtl="0" fontAlgn="base">
        <a:spcBef>
          <a:spcPct val="0"/>
        </a:spcBef>
        <a:spcAft>
          <a:spcPct val="0"/>
        </a:spcAft>
        <a:defRPr sz="3600">
          <a:solidFill>
            <a:schemeClr val="bg1"/>
          </a:solidFill>
          <a:latin typeface="Century Gothic" charset="0"/>
          <a:ea typeface="ＭＳ Ｐゴシック" charset="0"/>
          <a:cs typeface="ＭＳ Ｐゴシック" charset="0"/>
        </a:defRPr>
      </a:lvl8pPr>
      <a:lvl9pPr marL="1828800" algn="l" rtl="0" fontAlgn="base">
        <a:spcBef>
          <a:spcPct val="0"/>
        </a:spcBef>
        <a:spcAft>
          <a:spcPct val="0"/>
        </a:spcAft>
        <a:defRPr sz="3600">
          <a:solidFill>
            <a:schemeClr val="bg1"/>
          </a:solidFill>
          <a:latin typeface="Century Gothic" charset="0"/>
          <a:ea typeface="ＭＳ Ｐゴシック" charset="0"/>
          <a:cs typeface="ＭＳ Ｐゴシック" charset="0"/>
        </a:defRPr>
      </a:lvl9pPr>
    </p:titleStyle>
    <p:bodyStyle>
      <a:lvl1pPr marL="342900" indent="-342900" algn="l" rtl="0" eaLnBrk="0" fontAlgn="base" hangingPunct="0">
        <a:spcBef>
          <a:spcPts val="2000"/>
        </a:spcBef>
        <a:spcAft>
          <a:spcPct val="0"/>
        </a:spcAft>
        <a:buClr>
          <a:schemeClr val="accent1"/>
        </a:buClr>
        <a:buFont typeface="Wingdings 2" charset="0"/>
        <a:buChar char=""/>
        <a:defRPr sz="2000" kern="1200">
          <a:solidFill>
            <a:srgbClr val="595959"/>
          </a:solidFill>
          <a:latin typeface="+mn-lt"/>
          <a:ea typeface="ＭＳ Ｐゴシック" charset="0"/>
          <a:cs typeface="ＭＳ Ｐゴシック" charset="0"/>
        </a:defRPr>
      </a:lvl1pPr>
      <a:lvl2pPr marL="685800" indent="-336550" algn="l" rtl="0" eaLnBrk="0" fontAlgn="base" hangingPunct="0">
        <a:spcBef>
          <a:spcPts val="600"/>
        </a:spcBef>
        <a:spcAft>
          <a:spcPct val="0"/>
        </a:spcAft>
        <a:buClr>
          <a:srgbClr val="254061"/>
        </a:buClr>
        <a:buFont typeface="Wingdings 2" charset="0"/>
        <a:buChar char=""/>
        <a:defRPr kern="1200">
          <a:solidFill>
            <a:srgbClr val="595959"/>
          </a:solidFill>
          <a:latin typeface="+mn-lt"/>
          <a:ea typeface="ＭＳ Ｐゴシック" charset="0"/>
          <a:cs typeface="+mn-cs"/>
        </a:defRPr>
      </a:lvl2pPr>
      <a:lvl3pPr marL="1035050" indent="-349250" algn="l" rtl="0" eaLnBrk="0" fontAlgn="base" hangingPunct="0">
        <a:spcBef>
          <a:spcPts val="600"/>
        </a:spcBef>
        <a:spcAft>
          <a:spcPct val="0"/>
        </a:spcAft>
        <a:buClr>
          <a:schemeClr val="accent1"/>
        </a:buClr>
        <a:buFont typeface="Wingdings 2" charset="0"/>
        <a:buChar char=""/>
        <a:defRPr kern="1200">
          <a:solidFill>
            <a:srgbClr val="595959"/>
          </a:solidFill>
          <a:latin typeface="+mn-lt"/>
          <a:ea typeface="ＭＳ Ｐゴシック" charset="0"/>
          <a:cs typeface="+mn-cs"/>
        </a:defRPr>
      </a:lvl3pPr>
      <a:lvl4pPr marL="1371600" indent="-336550" algn="l" rtl="0" eaLnBrk="0" fontAlgn="base" hangingPunct="0">
        <a:spcBef>
          <a:spcPts val="600"/>
        </a:spcBef>
        <a:spcAft>
          <a:spcPct val="0"/>
        </a:spcAft>
        <a:buClr>
          <a:srgbClr val="254061"/>
        </a:buClr>
        <a:buFont typeface="Wingdings 2" charset="0"/>
        <a:buChar char=""/>
        <a:defRPr kern="1200">
          <a:solidFill>
            <a:srgbClr val="595959"/>
          </a:solidFill>
          <a:latin typeface="+mn-lt"/>
          <a:ea typeface="ＭＳ Ｐゴシック" charset="0"/>
          <a:cs typeface="+mn-cs"/>
        </a:defRPr>
      </a:lvl4pPr>
      <a:lvl5pPr marL="1720850" indent="-349250" algn="l" rtl="0" eaLnBrk="0" fontAlgn="base" hangingPunct="0">
        <a:spcBef>
          <a:spcPts val="600"/>
        </a:spcBef>
        <a:spcAft>
          <a:spcPct val="0"/>
        </a:spcAft>
        <a:buClr>
          <a:schemeClr val="accent1"/>
        </a:buClr>
        <a:buFont typeface="Wingdings 2" charset="0"/>
        <a:buChar char=""/>
        <a:defRPr kern="1200">
          <a:solidFill>
            <a:srgbClr val="595959"/>
          </a:solidFill>
          <a:latin typeface="+mn-lt"/>
          <a:ea typeface="ＭＳ Ｐゴシック" charset="0"/>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5"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8.emf"/><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1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7"/>
          <p:cNvSpPr>
            <a:spLocks/>
          </p:cNvSpPr>
          <p:nvPr/>
        </p:nvSpPr>
        <p:spPr bwMode="auto">
          <a:xfrm>
            <a:off x="1979613" y="1417638"/>
            <a:ext cx="4968875" cy="1450975"/>
          </a:xfrm>
          <a:prstGeom prst="rect">
            <a:avLst/>
          </a:prstGeom>
          <a:noFill/>
          <a:ln>
            <a:noFill/>
          </a:ln>
          <a:extLst/>
        </p:spPr>
        <p:txBody>
          <a:bodyPr lIns="0" tIns="0" rIns="30479" bIns="0"/>
          <a:lstStyle/>
          <a:p>
            <a:pPr marL="201216" indent="-171450" algn="ctr" eaLnBrk="1" fontAlgn="auto" hangingPunct="1">
              <a:spcBef>
                <a:spcPts val="0"/>
              </a:spcBef>
              <a:spcAft>
                <a:spcPts val="0"/>
              </a:spcAft>
              <a:buClr>
                <a:prstClr val="white"/>
              </a:buClr>
              <a:buSzPct val="125000"/>
              <a:defRPr/>
            </a:pPr>
            <a:endParaRPr lang="en-GB" sz="2700" dirty="0">
              <a:solidFill>
                <a:srgbClr val="056CB6"/>
              </a:solidFill>
              <a:ea typeface="+mn-ea"/>
              <a:cs typeface="+mn-cs"/>
            </a:endParaRPr>
          </a:p>
        </p:txBody>
      </p:sp>
      <p:sp>
        <p:nvSpPr>
          <p:cNvPr id="2052" name="AutoShape 5"/>
          <p:cNvSpPr>
            <a:spLocks noChangeAspect="1" noChangeArrowheads="1"/>
          </p:cNvSpPr>
          <p:nvPr/>
        </p:nvSpPr>
        <p:spPr bwMode="auto">
          <a:xfrm>
            <a:off x="1412875" y="1127125"/>
            <a:ext cx="2698750" cy="439738"/>
          </a:xfrm>
          <a:prstGeom prst="rect">
            <a:avLst/>
          </a:prstGeom>
          <a:noFill/>
          <a:ln>
            <a:noFill/>
          </a:ln>
          <a:extLst/>
        </p:spPr>
        <p:txBody>
          <a:bodyPr/>
          <a:lstStyle/>
          <a:p>
            <a:pPr eaLnBrk="1" fontAlgn="auto" hangingPunct="1">
              <a:spcBef>
                <a:spcPts val="0"/>
              </a:spcBef>
              <a:spcAft>
                <a:spcPts val="0"/>
              </a:spcAft>
              <a:defRPr/>
            </a:pPr>
            <a:endParaRPr lang="en-US" dirty="0">
              <a:solidFill>
                <a:prstClr val="black"/>
              </a:solidFill>
              <a:latin typeface="Calibri"/>
              <a:ea typeface="+mn-ea"/>
              <a:cs typeface="+mn-cs"/>
            </a:endParaRPr>
          </a:p>
        </p:txBody>
      </p:sp>
      <p:sp>
        <p:nvSpPr>
          <p:cNvPr id="20483" name="Titre 3"/>
          <p:cNvSpPr>
            <a:spLocks noGrp="1"/>
          </p:cNvSpPr>
          <p:nvPr>
            <p:ph type="ctrTitle"/>
          </p:nvPr>
        </p:nvSpPr>
        <p:spPr>
          <a:xfrm>
            <a:off x="685800" y="1628775"/>
            <a:ext cx="7772400" cy="2087563"/>
          </a:xfrm>
        </p:spPr>
        <p:txBody>
          <a:bodyPr/>
          <a:lstStyle/>
          <a:p>
            <a:pPr eaLnBrk="1" hangingPunct="1"/>
            <a:r>
              <a:rPr lang="fr-FR" b="1">
                <a:latin typeface="Century Gothic" charset="0"/>
                <a:ea typeface="MS PGothic" charset="0"/>
                <a:cs typeface="MS PGothic" charset="0"/>
              </a:rPr>
              <a:t>A human rights-based approach to law and policy-making</a:t>
            </a:r>
          </a:p>
        </p:txBody>
      </p:sp>
      <p:pic>
        <p:nvPicPr>
          <p:cNvPr id="20484" name="Picture 13" descr="ECH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525" y="5565775"/>
            <a:ext cx="769938"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10" descr="https://pbs.twimg.com/profile_images/2226122424/UNHCR_Logo.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2525" y="5576888"/>
            <a:ext cx="735013"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12" descr="IDMC logo.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92113" y="5683250"/>
            <a:ext cx="2379662"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395288" y="0"/>
            <a:ext cx="8229600" cy="1341438"/>
          </a:xfrm>
        </p:spPr>
        <p:txBody>
          <a:bodyPr/>
          <a:lstStyle/>
          <a:p>
            <a:pPr eaLnBrk="1" hangingPunct="1"/>
            <a:r>
              <a:rPr lang="fr-CH" sz="2800" b="1">
                <a:latin typeface="Century Gothic" charset="0"/>
                <a:ea typeface="MS PGothic" charset="0"/>
                <a:cs typeface="MS PGothic" charset="0"/>
              </a:rPr>
              <a:t>Durable solutions: Articles 11 and 12 and the IASC framework</a:t>
            </a:r>
          </a:p>
        </p:txBody>
      </p:sp>
      <p:sp>
        <p:nvSpPr>
          <p:cNvPr id="38914" name="Rectangle 3"/>
          <p:cNvSpPr>
            <a:spLocks noChangeArrowheads="1"/>
          </p:cNvSpPr>
          <p:nvPr/>
        </p:nvSpPr>
        <p:spPr bwMode="auto">
          <a:xfrm>
            <a:off x="539750" y="3251200"/>
            <a:ext cx="80645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eaLnBrk="1" hangingPunct="1">
              <a:spcAft>
                <a:spcPts val="1200"/>
              </a:spcAft>
              <a:buClr>
                <a:schemeClr val="tx2"/>
              </a:buClr>
              <a:buFont typeface="Wingdings" charset="0"/>
              <a:buChar char="§"/>
            </a:pPr>
            <a:r>
              <a:rPr lang="en-GB" sz="2000">
                <a:latin typeface="Century Gothic" charset="0"/>
                <a:cs typeface="Century Gothic" charset="0"/>
              </a:rPr>
              <a:t>Establish IDPs’ right to a free and informed choice between:</a:t>
            </a:r>
          </a:p>
          <a:p>
            <a:pPr marL="1257300" lvl="2" indent="-342900" eaLnBrk="1" hangingPunct="1">
              <a:spcAft>
                <a:spcPts val="1200"/>
              </a:spcAft>
              <a:buClr>
                <a:schemeClr val="tx2"/>
              </a:buClr>
              <a:buSzPct val="85000"/>
              <a:buFont typeface="Wingdings" charset="0"/>
              <a:buChar char=""/>
            </a:pPr>
            <a:r>
              <a:rPr lang="en-GB" sz="2000">
                <a:latin typeface="Century Gothic" charset="0"/>
                <a:cs typeface="Century Gothic" charset="0"/>
              </a:rPr>
              <a:t> Sustainable reintegration in place of origin</a:t>
            </a:r>
          </a:p>
          <a:p>
            <a:pPr marL="1257300" lvl="2" indent="-342900" eaLnBrk="1" hangingPunct="1">
              <a:spcAft>
                <a:spcPts val="1200"/>
              </a:spcAft>
              <a:buClr>
                <a:schemeClr val="tx2"/>
              </a:buClr>
              <a:buSzPct val="85000"/>
              <a:buFont typeface="Wingdings" charset="0"/>
              <a:buChar char=""/>
            </a:pPr>
            <a:r>
              <a:rPr lang="en-GB" sz="2000">
                <a:latin typeface="Century Gothic" charset="0"/>
                <a:cs typeface="Century Gothic" charset="0"/>
              </a:rPr>
              <a:t> Sustainable local integration</a:t>
            </a:r>
          </a:p>
          <a:p>
            <a:pPr marL="1257300" lvl="2" indent="-342900" eaLnBrk="1" hangingPunct="1">
              <a:spcAft>
                <a:spcPts val="1200"/>
              </a:spcAft>
              <a:buClr>
                <a:schemeClr val="tx2"/>
              </a:buClr>
              <a:buSzPct val="85000"/>
              <a:buFont typeface="Wingdings" charset="0"/>
              <a:buChar char=""/>
            </a:pPr>
            <a:r>
              <a:rPr lang="en-GB" sz="2000">
                <a:latin typeface="Century Gothic" charset="0"/>
                <a:cs typeface="Century Gothic" charset="0"/>
              </a:rPr>
              <a:t> Sustainable integration in another part of the country</a:t>
            </a:r>
          </a:p>
          <a:p>
            <a:pPr marL="285750" indent="-285750" eaLnBrk="1" hangingPunct="1">
              <a:spcAft>
                <a:spcPts val="1200"/>
              </a:spcAft>
              <a:buClr>
                <a:schemeClr val="tx2"/>
              </a:buClr>
              <a:buFont typeface="Wingdings" charset="0"/>
              <a:buChar char="§"/>
            </a:pPr>
            <a:r>
              <a:rPr lang="en-GB" sz="2000">
                <a:latin typeface="Century Gothic" charset="0"/>
                <a:cs typeface="Century Gothic" charset="0"/>
              </a:rPr>
              <a:t>Affirm the state’s responsibility to establish the conditions for IDPs to achieve durable solutions</a:t>
            </a:r>
          </a:p>
        </p:txBody>
      </p:sp>
      <p:sp>
        <p:nvSpPr>
          <p:cNvPr id="9" name="Segnaposto contenuto 11"/>
          <p:cNvSpPr>
            <a:spLocks noGrp="1"/>
          </p:cNvSpPr>
          <p:nvPr>
            <p:ph sz="half" idx="2"/>
          </p:nvPr>
        </p:nvSpPr>
        <p:spPr>
          <a:xfrm>
            <a:off x="1187450" y="1700213"/>
            <a:ext cx="6913563" cy="1368425"/>
          </a:xfrm>
          <a:solidFill>
            <a:srgbClr val="C0D5EA">
              <a:alpha val="38823"/>
            </a:srgbClr>
          </a:solidFill>
        </p:spPr>
        <p:txBody>
          <a:bodyPr/>
          <a:lstStyle/>
          <a:p>
            <a:pPr marL="0" indent="0" eaLnBrk="1" hangingPunct="1">
              <a:buFontTx/>
              <a:buNone/>
            </a:pPr>
            <a:r>
              <a:rPr lang="en-US" sz="2000">
                <a:latin typeface="Century Gothic" charset="0"/>
                <a:ea typeface="MS PGothic" charset="0"/>
                <a:cs typeface="MS PGothic" charset="0"/>
              </a:rPr>
              <a:t>Achieved when “IDPs no longer have specific needs linked to their displacement and can enjoy their human rights without discrimination on account of their displacement”. </a:t>
            </a:r>
          </a:p>
        </p:txBody>
      </p:sp>
    </p:spTree>
  </p:cSld>
  <p:clrMapOvr>
    <a:overrideClrMapping bg1="lt1" tx1="dk1" bg2="lt2" tx2="dk2" accent1="accent1" accent2="accent2" accent3="accent3" accent4="accent4" accent5="accent5" accent6="accent6" hlink="hlink" folHlink="folHlink"/>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1000" fill="hold"/>
                                        <p:tgtEl>
                                          <p:spTgt spid="9">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9">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olo 1"/>
          <p:cNvSpPr txBox="1">
            <a:spLocks/>
          </p:cNvSpPr>
          <p:nvPr/>
        </p:nvSpPr>
        <p:spPr bwMode="auto">
          <a:xfrm>
            <a:off x="395288" y="0"/>
            <a:ext cx="8401050" cy="1268413"/>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it-IT" sz="3600" b="1">
                <a:solidFill>
                  <a:schemeClr val="bg1"/>
                </a:solidFill>
                <a:latin typeface="Century Gothic" charset="0"/>
                <a:cs typeface="Century Gothic" charset="0"/>
              </a:rPr>
              <a:t>Criteria for durable solutions</a:t>
            </a:r>
          </a:p>
        </p:txBody>
      </p:sp>
      <p:sp>
        <p:nvSpPr>
          <p:cNvPr id="25" name="Segnaposto contenuto 2"/>
          <p:cNvSpPr txBox="1">
            <a:spLocks/>
          </p:cNvSpPr>
          <p:nvPr/>
        </p:nvSpPr>
        <p:spPr>
          <a:xfrm>
            <a:off x="395288" y="1884363"/>
            <a:ext cx="4176712" cy="3344862"/>
          </a:xfrm>
          <a:prstGeom prst="rect">
            <a:avLst/>
          </a:prstGeom>
        </p:spPr>
        <p:txBody>
          <a:bodyPr>
            <a:normAutofit/>
          </a:bodyPr>
          <a:lstStyle>
            <a:lvl1pPr marL="342900" indent="-342900" algn="l" rtl="0" fontAlgn="base">
              <a:spcBef>
                <a:spcPts val="2000"/>
              </a:spcBef>
              <a:spcAft>
                <a:spcPct val="0"/>
              </a:spcAft>
              <a:buClr>
                <a:schemeClr val="accent1"/>
              </a:buClr>
              <a:buFont typeface="Wingdings 2" charset="0"/>
              <a:buChar char=""/>
              <a:defRPr sz="2000" kern="1200">
                <a:solidFill>
                  <a:srgbClr val="595959"/>
                </a:solidFill>
                <a:latin typeface="+mn-lt"/>
                <a:ea typeface="ＭＳ Ｐゴシック" charset="0"/>
                <a:cs typeface="ＭＳ Ｐゴシック" charset="0"/>
              </a:defRPr>
            </a:lvl1pPr>
            <a:lvl2pPr marL="685800" indent="-336550" algn="l" rtl="0" fontAlgn="base">
              <a:spcBef>
                <a:spcPts val="600"/>
              </a:spcBef>
              <a:spcAft>
                <a:spcPct val="0"/>
              </a:spcAft>
              <a:buClr>
                <a:srgbClr val="254061"/>
              </a:buClr>
              <a:buFont typeface="Wingdings 2" charset="0"/>
              <a:buChar char=""/>
              <a:defRPr kern="1200">
                <a:solidFill>
                  <a:srgbClr val="595959"/>
                </a:solidFill>
                <a:latin typeface="+mn-lt"/>
                <a:ea typeface="ＭＳ Ｐゴシック" charset="0"/>
                <a:cs typeface="+mn-cs"/>
              </a:defRPr>
            </a:lvl2pPr>
            <a:lvl3pPr marL="1035050" indent="-349250" algn="l" rtl="0" fontAlgn="base">
              <a:spcBef>
                <a:spcPts val="600"/>
              </a:spcBef>
              <a:spcAft>
                <a:spcPct val="0"/>
              </a:spcAft>
              <a:buClr>
                <a:schemeClr val="accent1"/>
              </a:buClr>
              <a:buFont typeface="Wingdings 2" charset="0"/>
              <a:buChar char=""/>
              <a:defRPr kern="1200">
                <a:solidFill>
                  <a:srgbClr val="595959"/>
                </a:solidFill>
                <a:latin typeface="+mn-lt"/>
                <a:ea typeface="ＭＳ Ｐゴシック" charset="0"/>
                <a:cs typeface="+mn-cs"/>
              </a:defRPr>
            </a:lvl3pPr>
            <a:lvl4pPr marL="1371600" indent="-336550" algn="l" rtl="0" fontAlgn="base">
              <a:spcBef>
                <a:spcPts val="600"/>
              </a:spcBef>
              <a:spcAft>
                <a:spcPct val="0"/>
              </a:spcAft>
              <a:buClr>
                <a:srgbClr val="254061"/>
              </a:buClr>
              <a:buFont typeface="Wingdings 2" charset="0"/>
              <a:buChar char=""/>
              <a:defRPr kern="1200">
                <a:solidFill>
                  <a:srgbClr val="595959"/>
                </a:solidFill>
                <a:latin typeface="+mn-lt"/>
                <a:ea typeface="ＭＳ Ｐゴシック" charset="0"/>
                <a:cs typeface="+mn-cs"/>
              </a:defRPr>
            </a:lvl4pPr>
            <a:lvl5pPr marL="1720850" indent="-349250" algn="l" rtl="0" fontAlgn="base">
              <a:spcBef>
                <a:spcPts val="600"/>
              </a:spcBef>
              <a:spcAft>
                <a:spcPct val="0"/>
              </a:spcAft>
              <a:buClr>
                <a:schemeClr val="accent1"/>
              </a:buClr>
              <a:buFont typeface="Wingdings 2" charset="0"/>
              <a:buChar char=""/>
              <a:defRPr kern="1200">
                <a:solidFill>
                  <a:srgbClr val="595959"/>
                </a:solidFill>
                <a:latin typeface="+mn-lt"/>
                <a:ea typeface="ＭＳ Ｐゴシック" charset="0"/>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a:lstStyle>
          <a:p>
            <a:pPr fontAlgn="auto">
              <a:spcAft>
                <a:spcPts val="0"/>
              </a:spcAft>
              <a:buFont typeface="Wingdings" charset="2"/>
              <a:buChar char="§"/>
              <a:defRPr/>
            </a:pPr>
            <a:r>
              <a:rPr lang="it-IT" altLang="fr-FR" dirty="0" smtClean="0">
                <a:ea typeface="+mn-ea"/>
                <a:cs typeface="+mn-cs"/>
              </a:rPr>
              <a:t>Long-</a:t>
            </a:r>
            <a:r>
              <a:rPr lang="it-IT" altLang="fr-FR" dirty="0" err="1" smtClean="0">
                <a:ea typeface="+mn-ea"/>
                <a:cs typeface="+mn-cs"/>
              </a:rPr>
              <a:t>term</a:t>
            </a:r>
            <a:r>
              <a:rPr lang="it-IT" altLang="fr-FR" dirty="0" smtClean="0">
                <a:ea typeface="+mn-ea"/>
                <a:cs typeface="+mn-cs"/>
              </a:rPr>
              <a:t> </a:t>
            </a:r>
            <a:r>
              <a:rPr lang="it-IT" altLang="fr-FR" dirty="0" err="1" smtClean="0">
                <a:ea typeface="+mn-ea"/>
                <a:cs typeface="+mn-cs"/>
              </a:rPr>
              <a:t>safety</a:t>
            </a:r>
            <a:r>
              <a:rPr lang="it-IT" altLang="fr-FR" dirty="0" smtClean="0">
                <a:ea typeface="+mn-ea"/>
                <a:cs typeface="+mn-cs"/>
              </a:rPr>
              <a:t> and security</a:t>
            </a:r>
          </a:p>
          <a:p>
            <a:pPr fontAlgn="auto">
              <a:spcAft>
                <a:spcPts val="0"/>
              </a:spcAft>
              <a:buFont typeface="Wingdings" charset="2"/>
              <a:buChar char="§"/>
              <a:defRPr/>
            </a:pPr>
            <a:r>
              <a:rPr lang="it-IT" altLang="fr-FR" dirty="0" err="1" smtClean="0">
                <a:ea typeface="+mn-ea"/>
                <a:cs typeface="+mn-cs"/>
              </a:rPr>
              <a:t>Adequate</a:t>
            </a:r>
            <a:r>
              <a:rPr lang="it-IT" altLang="fr-FR" dirty="0" smtClean="0">
                <a:ea typeface="+mn-ea"/>
                <a:cs typeface="+mn-cs"/>
              </a:rPr>
              <a:t> standard of living</a:t>
            </a:r>
          </a:p>
          <a:p>
            <a:pPr fontAlgn="auto">
              <a:spcAft>
                <a:spcPts val="0"/>
              </a:spcAft>
              <a:buFont typeface="Wingdings" charset="2"/>
              <a:buChar char="§"/>
              <a:defRPr/>
            </a:pPr>
            <a:r>
              <a:rPr lang="it-IT" altLang="fr-FR" dirty="0" smtClean="0">
                <a:ea typeface="+mn-ea"/>
                <a:cs typeface="+mn-cs"/>
              </a:rPr>
              <a:t>Access to </a:t>
            </a:r>
            <a:r>
              <a:rPr lang="it-IT" altLang="fr-FR" dirty="0" err="1" smtClean="0">
                <a:ea typeface="+mn-ea"/>
                <a:cs typeface="+mn-cs"/>
              </a:rPr>
              <a:t>livelihoods</a:t>
            </a:r>
            <a:r>
              <a:rPr lang="it-IT" altLang="fr-FR" dirty="0" smtClean="0">
                <a:ea typeface="+mn-ea"/>
                <a:cs typeface="+mn-cs"/>
              </a:rPr>
              <a:t> and </a:t>
            </a:r>
            <a:r>
              <a:rPr lang="it-IT" altLang="fr-FR" dirty="0" err="1" smtClean="0">
                <a:ea typeface="+mn-ea"/>
                <a:cs typeface="+mn-cs"/>
              </a:rPr>
              <a:t>employment</a:t>
            </a:r>
            <a:endParaRPr lang="it-IT" altLang="fr-FR" dirty="0" smtClean="0">
              <a:ea typeface="+mn-ea"/>
              <a:cs typeface="+mn-cs"/>
            </a:endParaRPr>
          </a:p>
          <a:p>
            <a:pPr fontAlgn="auto">
              <a:spcAft>
                <a:spcPts val="0"/>
              </a:spcAft>
              <a:buFont typeface="Wingdings" charset="2"/>
              <a:buChar char="§"/>
              <a:defRPr/>
            </a:pPr>
            <a:r>
              <a:rPr lang="it-IT" altLang="fr-FR" dirty="0" smtClean="0">
                <a:ea typeface="+mn-ea"/>
                <a:cs typeface="+mn-cs"/>
              </a:rPr>
              <a:t>Access to </a:t>
            </a:r>
            <a:r>
              <a:rPr lang="it-IT" altLang="fr-FR" dirty="0" err="1" smtClean="0">
                <a:ea typeface="+mn-ea"/>
                <a:cs typeface="+mn-cs"/>
              </a:rPr>
              <a:t>remedies</a:t>
            </a:r>
            <a:r>
              <a:rPr lang="it-IT" altLang="fr-FR" dirty="0" smtClean="0">
                <a:ea typeface="+mn-ea"/>
                <a:cs typeface="+mn-cs"/>
              </a:rPr>
              <a:t> and </a:t>
            </a:r>
            <a:r>
              <a:rPr lang="it-IT" altLang="fr-FR" dirty="0" err="1" smtClean="0">
                <a:ea typeface="+mn-ea"/>
                <a:cs typeface="+mn-cs"/>
              </a:rPr>
              <a:t>justice</a:t>
            </a:r>
            <a:endParaRPr lang="it-IT" altLang="fr-FR" dirty="0" smtClean="0">
              <a:ea typeface="+mn-ea"/>
              <a:cs typeface="+mn-cs"/>
            </a:endParaRPr>
          </a:p>
        </p:txBody>
      </p:sp>
      <p:sp>
        <p:nvSpPr>
          <p:cNvPr id="26" name="Segnaposto contenuto 4"/>
          <p:cNvSpPr txBox="1">
            <a:spLocks/>
          </p:cNvSpPr>
          <p:nvPr/>
        </p:nvSpPr>
        <p:spPr bwMode="auto">
          <a:xfrm>
            <a:off x="4859338" y="1844675"/>
            <a:ext cx="4033837" cy="323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spcBef>
                <a:spcPts val="2000"/>
              </a:spcBef>
              <a:buClr>
                <a:schemeClr val="accent1"/>
              </a:buClr>
              <a:buFont typeface="Wingdings" charset="0"/>
              <a:buChar char="§"/>
            </a:pPr>
            <a:r>
              <a:rPr lang="it-IT" sz="2000">
                <a:solidFill>
                  <a:srgbClr val="595959"/>
                </a:solidFill>
                <a:latin typeface="Century Gothic" charset="0"/>
                <a:cs typeface="Century Gothic" charset="0"/>
              </a:rPr>
              <a:t>Accessible mechanism for restoration of HLP</a:t>
            </a:r>
          </a:p>
          <a:p>
            <a:pPr>
              <a:spcBef>
                <a:spcPts val="2000"/>
              </a:spcBef>
              <a:buClr>
                <a:schemeClr val="accent1"/>
              </a:buClr>
              <a:buFont typeface="Wingdings" charset="0"/>
              <a:buChar char="§"/>
            </a:pPr>
            <a:r>
              <a:rPr lang="it-IT" sz="2000">
                <a:solidFill>
                  <a:srgbClr val="595959"/>
                </a:solidFill>
                <a:latin typeface="Century Gothic" charset="0"/>
                <a:cs typeface="Century Gothic" charset="0"/>
              </a:rPr>
              <a:t>Personal and other documentation</a:t>
            </a:r>
          </a:p>
          <a:p>
            <a:pPr>
              <a:spcBef>
                <a:spcPts val="2000"/>
              </a:spcBef>
              <a:buClr>
                <a:schemeClr val="accent1"/>
              </a:buClr>
              <a:buFont typeface="Wingdings" charset="0"/>
              <a:buChar char="§"/>
            </a:pPr>
            <a:r>
              <a:rPr lang="it-IT" sz="2000">
                <a:solidFill>
                  <a:srgbClr val="595959"/>
                </a:solidFill>
                <a:latin typeface="Century Gothic" charset="0"/>
                <a:cs typeface="Century Gothic" charset="0"/>
              </a:rPr>
              <a:t>Family reunification</a:t>
            </a:r>
          </a:p>
          <a:p>
            <a:pPr>
              <a:spcBef>
                <a:spcPts val="2000"/>
              </a:spcBef>
              <a:buClr>
                <a:schemeClr val="accent1"/>
              </a:buClr>
              <a:buFont typeface="Wingdings" charset="0"/>
              <a:buChar char="§"/>
            </a:pPr>
            <a:r>
              <a:rPr lang="it-IT" sz="2000">
                <a:solidFill>
                  <a:srgbClr val="595959"/>
                </a:solidFill>
                <a:latin typeface="Century Gothic" charset="0"/>
                <a:cs typeface="Century Gothic" charset="0"/>
              </a:rPr>
              <a:t>Participation in public affairs</a:t>
            </a:r>
          </a:p>
          <a:p>
            <a:pPr>
              <a:spcBef>
                <a:spcPts val="2000"/>
              </a:spcBef>
              <a:buClr>
                <a:schemeClr val="accent1"/>
              </a:buClr>
            </a:pPr>
            <a:endParaRPr lang="it-IT" sz="1600">
              <a:solidFill>
                <a:srgbClr val="595959"/>
              </a:solidFill>
              <a:latin typeface="Century Gothic" charset="0"/>
              <a:cs typeface="Century Gothic" charset="0"/>
            </a:endParaRPr>
          </a:p>
        </p:txBody>
      </p:sp>
      <p:sp>
        <p:nvSpPr>
          <p:cNvPr id="27" name="ZoneTexte 1"/>
          <p:cNvSpPr txBox="1"/>
          <p:nvPr/>
        </p:nvSpPr>
        <p:spPr>
          <a:xfrm>
            <a:off x="955675" y="5313363"/>
            <a:ext cx="5759450" cy="923925"/>
          </a:xfrm>
          <a:prstGeom prst="rect">
            <a:avLst/>
          </a:prstGeom>
          <a:solidFill>
            <a:schemeClr val="accent1">
              <a:lumMod val="20000"/>
              <a:lumOff val="80000"/>
            </a:schemeClr>
          </a:solidFill>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defRPr/>
            </a:pPr>
            <a:r>
              <a:rPr lang="fr-FR" dirty="0" err="1">
                <a:latin typeface="Century Gothic"/>
                <a:cs typeface="Century Gothic"/>
              </a:rPr>
              <a:t>Kenya’s</a:t>
            </a:r>
            <a:r>
              <a:rPr lang="fr-FR" dirty="0">
                <a:latin typeface="Century Gothic"/>
                <a:cs typeface="Century Gothic"/>
              </a:rPr>
              <a:t> 2012 </a:t>
            </a:r>
            <a:r>
              <a:rPr lang="fr-FR" dirty="0" err="1">
                <a:latin typeface="Century Gothic"/>
                <a:cs typeface="Century Gothic"/>
              </a:rPr>
              <a:t>act</a:t>
            </a:r>
            <a:r>
              <a:rPr lang="fr-FR" dirty="0">
                <a:latin typeface="Century Gothic"/>
                <a:cs typeface="Century Gothic"/>
              </a:rPr>
              <a:t> on </a:t>
            </a:r>
            <a:r>
              <a:rPr lang="fr-FR" dirty="0" err="1">
                <a:latin typeface="Century Gothic"/>
                <a:cs typeface="Century Gothic"/>
              </a:rPr>
              <a:t>IDPs</a:t>
            </a:r>
            <a:r>
              <a:rPr lang="fr-FR" dirty="0">
                <a:latin typeface="Century Gothic"/>
                <a:cs typeface="Century Gothic"/>
              </a:rPr>
              <a:t>  </a:t>
            </a:r>
            <a:r>
              <a:rPr lang="fr-FR" dirty="0" err="1">
                <a:latin typeface="Century Gothic"/>
                <a:cs typeface="Century Gothic"/>
              </a:rPr>
              <a:t>incorporates</a:t>
            </a:r>
            <a:r>
              <a:rPr lang="fr-FR" dirty="0">
                <a:latin typeface="Century Gothic"/>
                <a:cs typeface="Century Gothic"/>
              </a:rPr>
              <a:t> the </a:t>
            </a:r>
            <a:r>
              <a:rPr lang="fr-FR" dirty="0" err="1">
                <a:latin typeface="Century Gothic"/>
                <a:cs typeface="Century Gothic"/>
              </a:rPr>
              <a:t>eight</a:t>
            </a:r>
            <a:r>
              <a:rPr lang="fr-FR" dirty="0">
                <a:latin typeface="Century Gothic"/>
                <a:cs typeface="Century Gothic"/>
              </a:rPr>
              <a:t> </a:t>
            </a:r>
            <a:r>
              <a:rPr lang="fr-FR" dirty="0" err="1">
                <a:latin typeface="Century Gothic"/>
                <a:cs typeface="Century Gothic"/>
              </a:rPr>
              <a:t>criteria</a:t>
            </a:r>
            <a:r>
              <a:rPr lang="fr-FR" dirty="0">
                <a:latin typeface="Century Gothic"/>
                <a:cs typeface="Century Gothic"/>
              </a:rPr>
              <a:t> and </a:t>
            </a:r>
            <a:r>
              <a:rPr lang="fr-FR" dirty="0" err="1">
                <a:latin typeface="Century Gothic"/>
                <a:cs typeface="Century Gothic"/>
              </a:rPr>
              <a:t>adds</a:t>
            </a:r>
            <a:r>
              <a:rPr lang="fr-FR" dirty="0">
                <a:latin typeface="Century Gothic"/>
                <a:cs typeface="Century Gothic"/>
              </a:rPr>
              <a:t> the « full </a:t>
            </a:r>
            <a:r>
              <a:rPr lang="fr-FR" dirty="0" err="1">
                <a:latin typeface="Century Gothic"/>
                <a:cs typeface="Century Gothic"/>
              </a:rPr>
              <a:t>restoration</a:t>
            </a:r>
            <a:r>
              <a:rPr lang="fr-FR" dirty="0">
                <a:latin typeface="Century Gothic"/>
                <a:cs typeface="Century Gothic"/>
              </a:rPr>
              <a:t> and </a:t>
            </a:r>
            <a:r>
              <a:rPr lang="fr-FR" dirty="0" err="1">
                <a:latin typeface="Century Gothic"/>
                <a:cs typeface="Century Gothic"/>
              </a:rPr>
              <a:t>enjoyment</a:t>
            </a:r>
            <a:r>
              <a:rPr lang="fr-FR" dirty="0">
                <a:latin typeface="Century Gothic"/>
                <a:cs typeface="Century Gothic"/>
              </a:rPr>
              <a:t> of </a:t>
            </a:r>
            <a:r>
              <a:rPr lang="fr-FR" dirty="0" err="1">
                <a:latin typeface="Century Gothic"/>
                <a:cs typeface="Century Gothic"/>
              </a:rPr>
              <a:t>freedom</a:t>
            </a:r>
            <a:r>
              <a:rPr lang="fr-FR" dirty="0">
                <a:latin typeface="Century Gothic"/>
                <a:cs typeface="Century Gothic"/>
              </a:rPr>
              <a:t> of </a:t>
            </a:r>
            <a:r>
              <a:rPr lang="fr-FR" dirty="0" err="1">
                <a:latin typeface="Century Gothic"/>
                <a:cs typeface="Century Gothic"/>
              </a:rPr>
              <a:t>movement</a:t>
            </a:r>
            <a:r>
              <a:rPr lang="fr-FR" dirty="0">
                <a:latin typeface="Century Gothic"/>
                <a:cs typeface="Century Gothic"/>
              </a:rPr>
              <a:t> » </a:t>
            </a:r>
            <a:endParaRPr lang="fr-FR" dirty="0" smtClean="0">
              <a:latin typeface="Century Gothic"/>
              <a:cs typeface="Century Gothic"/>
            </a:endParaRPr>
          </a:p>
        </p:txBody>
      </p:sp>
    </p:spTree>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 calcmode="lin" valueType="num">
                                      <p:cBhvr additive="base">
                                        <p:cTn id="7"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5">
                                            <p:txEl>
                                              <p:pRg st="1" end="1"/>
                                            </p:txEl>
                                          </p:spTgt>
                                        </p:tgtEl>
                                        <p:attrNameLst>
                                          <p:attrName>style.visibility</p:attrName>
                                        </p:attrNameLst>
                                      </p:cBhvr>
                                      <p:to>
                                        <p:strVal val="visible"/>
                                      </p:to>
                                    </p:set>
                                    <p:anim calcmode="lin" valueType="num">
                                      <p:cBhvr additive="base">
                                        <p:cTn id="11" dur="500" fill="hold"/>
                                        <p:tgtEl>
                                          <p:spTgt spid="2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5">
                                            <p:txEl>
                                              <p:pRg st="2" end="2"/>
                                            </p:txEl>
                                          </p:spTgt>
                                        </p:tgtEl>
                                        <p:attrNameLst>
                                          <p:attrName>style.visibility</p:attrName>
                                        </p:attrNameLst>
                                      </p:cBhvr>
                                      <p:to>
                                        <p:strVal val="visible"/>
                                      </p:to>
                                    </p:set>
                                    <p:anim calcmode="lin" valueType="num">
                                      <p:cBhvr additive="base">
                                        <p:cTn id="15" dur="500" fill="hold"/>
                                        <p:tgtEl>
                                          <p:spTgt spid="2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5">
                                            <p:txEl>
                                              <p:pRg st="3" end="3"/>
                                            </p:txEl>
                                          </p:spTgt>
                                        </p:tgtEl>
                                        <p:attrNameLst>
                                          <p:attrName>style.visibility</p:attrName>
                                        </p:attrNameLst>
                                      </p:cBhvr>
                                      <p:to>
                                        <p:strVal val="visible"/>
                                      </p:to>
                                    </p:set>
                                    <p:anim calcmode="lin" valueType="num">
                                      <p:cBhvr additive="base">
                                        <p:cTn id="19" dur="500" fill="hold"/>
                                        <p:tgtEl>
                                          <p:spTgt spid="2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6">
                                            <p:txEl>
                                              <p:pRg st="0" end="0"/>
                                            </p:txEl>
                                          </p:spTgt>
                                        </p:tgtEl>
                                        <p:attrNameLst>
                                          <p:attrName>style.visibility</p:attrName>
                                        </p:attrNameLst>
                                      </p:cBhvr>
                                      <p:to>
                                        <p:strVal val="visible"/>
                                      </p:to>
                                    </p:set>
                                    <p:anim calcmode="lin" valueType="num">
                                      <p:cBhvr additive="base">
                                        <p:cTn id="2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6">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6">
                                            <p:txEl>
                                              <p:pRg st="1" end="1"/>
                                            </p:txEl>
                                          </p:spTgt>
                                        </p:tgtEl>
                                        <p:attrNameLst>
                                          <p:attrName>style.visibility</p:attrName>
                                        </p:attrNameLst>
                                      </p:cBhvr>
                                      <p:to>
                                        <p:strVal val="visible"/>
                                      </p:to>
                                    </p:set>
                                    <p:anim calcmode="lin" valueType="num">
                                      <p:cBhvr additive="base">
                                        <p:cTn id="29" dur="500" fill="hold"/>
                                        <p:tgtEl>
                                          <p:spTgt spid="26">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6">
                                            <p:txEl>
                                              <p:pRg st="1" end="1"/>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6">
                                            <p:txEl>
                                              <p:pRg st="2" end="2"/>
                                            </p:txEl>
                                          </p:spTgt>
                                        </p:tgtEl>
                                        <p:attrNameLst>
                                          <p:attrName>style.visibility</p:attrName>
                                        </p:attrNameLst>
                                      </p:cBhvr>
                                      <p:to>
                                        <p:strVal val="visible"/>
                                      </p:to>
                                    </p:set>
                                    <p:anim calcmode="lin" valueType="num">
                                      <p:cBhvr additive="base">
                                        <p:cTn id="33"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6">
                                            <p:txEl>
                                              <p:pRg st="2" end="2"/>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6">
                                            <p:txEl>
                                              <p:pRg st="3" end="3"/>
                                            </p:txEl>
                                          </p:spTgt>
                                        </p:tgtEl>
                                        <p:attrNameLst>
                                          <p:attrName>style.visibility</p:attrName>
                                        </p:attrNameLst>
                                      </p:cBhvr>
                                      <p:to>
                                        <p:strVal val="visible"/>
                                      </p:to>
                                    </p:set>
                                    <p:anim calcmode="lin" valueType="num">
                                      <p:cBhvr additive="base">
                                        <p:cTn id="3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olo 1"/>
          <p:cNvSpPr>
            <a:spLocks noGrp="1"/>
          </p:cNvSpPr>
          <p:nvPr>
            <p:ph type="title"/>
          </p:nvPr>
        </p:nvSpPr>
        <p:spPr>
          <a:xfrm>
            <a:off x="285750" y="0"/>
            <a:ext cx="8401050" cy="1214438"/>
          </a:xfrm>
        </p:spPr>
        <p:txBody>
          <a:bodyPr/>
          <a:lstStyle/>
          <a:p>
            <a:pPr eaLnBrk="1" hangingPunct="1"/>
            <a:r>
              <a:rPr lang="it-IT" b="1">
                <a:latin typeface="Century Gothic" charset="0"/>
                <a:ea typeface="MS PGothic" charset="0"/>
                <a:cs typeface="MS PGothic" charset="0"/>
              </a:rPr>
              <a:t>Regional standards</a:t>
            </a:r>
          </a:p>
        </p:txBody>
      </p:sp>
      <p:sp>
        <p:nvSpPr>
          <p:cNvPr id="6" name="Content Placeholder 2"/>
          <p:cNvSpPr>
            <a:spLocks noGrp="1"/>
          </p:cNvSpPr>
          <p:nvPr>
            <p:ph idx="1"/>
          </p:nvPr>
        </p:nvSpPr>
        <p:spPr>
          <a:xfrm>
            <a:off x="2627313" y="3716338"/>
            <a:ext cx="5903912" cy="1441450"/>
          </a:xfrm>
        </p:spPr>
        <p:txBody>
          <a:bodyPr/>
          <a:lstStyle/>
          <a:p>
            <a:pPr marL="0" indent="0" eaLnBrk="1" hangingPunct="1">
              <a:buFont typeface="Arial" charset="0"/>
              <a:buNone/>
              <a:defRPr/>
            </a:pPr>
            <a:r>
              <a:rPr lang="fr-CH" b="1" dirty="0">
                <a:solidFill>
                  <a:srgbClr val="404040"/>
                </a:solidFill>
                <a:latin typeface="Century Gothic"/>
                <a:ea typeface="MS PGothic" charset="0"/>
                <a:cs typeface="Century Gothic"/>
              </a:rPr>
              <a:t>Pact on Security, Stability and Development in the Great Lakes Region (Great Lakes Pact)</a:t>
            </a:r>
          </a:p>
          <a:p>
            <a:pPr eaLnBrk="1" hangingPunct="1">
              <a:spcBef>
                <a:spcPts val="800"/>
              </a:spcBef>
              <a:buFont typeface="Wingdings" charset="2"/>
              <a:buChar char="§"/>
              <a:defRPr/>
            </a:pPr>
            <a:r>
              <a:rPr lang="fr-CH" sz="1800" dirty="0">
                <a:solidFill>
                  <a:srgbClr val="404040"/>
                </a:solidFill>
                <a:latin typeface="Century Gothic"/>
                <a:ea typeface="MS PGothic" charset="0"/>
                <a:cs typeface="Century Gothic"/>
              </a:rPr>
              <a:t>Protocol on IDPs’ protection and assistance </a:t>
            </a:r>
          </a:p>
          <a:p>
            <a:pPr eaLnBrk="1" hangingPunct="1">
              <a:spcBef>
                <a:spcPts val="800"/>
              </a:spcBef>
              <a:buFont typeface="Wingdings" charset="2"/>
              <a:buChar char="§"/>
              <a:defRPr/>
            </a:pPr>
            <a:r>
              <a:rPr lang="fr-CH" sz="1800" dirty="0">
                <a:solidFill>
                  <a:srgbClr val="404040"/>
                </a:solidFill>
                <a:latin typeface="Century Gothic"/>
                <a:ea typeface="MS PGothic" charset="0"/>
                <a:cs typeface="Century Gothic"/>
              </a:rPr>
              <a:t>Protocol on returnees’ property rights</a:t>
            </a:r>
          </a:p>
        </p:txBody>
      </p:sp>
      <p:pic>
        <p:nvPicPr>
          <p:cNvPr id="43011" name="Picture 5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1851025"/>
            <a:ext cx="1512887"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2627313" y="1844675"/>
            <a:ext cx="6049962" cy="1441450"/>
          </a:xfrm>
          <a:prstGeom prst="rect">
            <a:avLst/>
          </a:prstGeom>
          <a:noFill/>
        </p:spPr>
        <p:txBody>
          <a:bodyPr>
            <a:spAutoFit/>
          </a:bodyPr>
          <a:lstStyle/>
          <a:p>
            <a:pPr eaLnBrk="1" fontAlgn="auto" hangingPunct="1">
              <a:lnSpc>
                <a:spcPct val="110000"/>
              </a:lnSpc>
              <a:spcAft>
                <a:spcPts val="0"/>
              </a:spcAft>
              <a:defRPr/>
            </a:pPr>
            <a:r>
              <a:rPr lang="en-US" sz="2000" b="1" dirty="0">
                <a:solidFill>
                  <a:schemeClr val="tx1">
                    <a:lumMod val="75000"/>
                    <a:lumOff val="25000"/>
                  </a:schemeClr>
                </a:solidFill>
                <a:latin typeface="+mn-lt"/>
                <a:ea typeface="ＭＳ Ｐゴシック" charset="0"/>
                <a:cs typeface="+mn-cs"/>
              </a:rPr>
              <a:t>African Charter on Human and People’s Rights (ACHPR</a:t>
            </a:r>
            <a:r>
              <a:rPr lang="en-US" sz="2000" b="1" dirty="0">
                <a:solidFill>
                  <a:schemeClr val="tx1">
                    <a:lumMod val="75000"/>
                    <a:lumOff val="25000"/>
                  </a:schemeClr>
                </a:solidFill>
                <a:latin typeface="+mn-lt"/>
                <a:ea typeface="ＭＳ Ｐゴシック" charset="0"/>
                <a:cs typeface="+mn-cs"/>
              </a:rPr>
              <a:t>)</a:t>
            </a:r>
            <a:r>
              <a:rPr lang="en-US" sz="2000" dirty="0">
                <a:solidFill>
                  <a:schemeClr val="tx1">
                    <a:lumMod val="75000"/>
                    <a:lumOff val="25000"/>
                  </a:schemeClr>
                </a:solidFill>
                <a:latin typeface="+mn-lt"/>
                <a:ea typeface="ＭＳ Ｐゴシック" charset="0"/>
                <a:cs typeface="+mn-cs"/>
              </a:rPr>
              <a:t> – ACHPR protocol on women’s rights</a:t>
            </a:r>
          </a:p>
          <a:p>
            <a:pPr eaLnBrk="1" fontAlgn="auto" hangingPunct="1">
              <a:lnSpc>
                <a:spcPct val="110000"/>
              </a:lnSpc>
              <a:spcAft>
                <a:spcPts val="0"/>
              </a:spcAft>
              <a:defRPr/>
            </a:pPr>
            <a:r>
              <a:rPr lang="en-US" sz="2000" b="1" dirty="0">
                <a:solidFill>
                  <a:schemeClr val="tx1">
                    <a:lumMod val="75000"/>
                    <a:lumOff val="25000"/>
                  </a:schemeClr>
                </a:solidFill>
                <a:latin typeface="+mn-lt"/>
                <a:ea typeface="ＭＳ Ｐゴシック" charset="0"/>
                <a:cs typeface="+mn-cs"/>
              </a:rPr>
              <a:t>African Charter on the Rights and Welfare of the Child</a:t>
            </a:r>
            <a:endParaRPr lang="en-US" sz="2000" b="1" dirty="0">
              <a:solidFill>
                <a:schemeClr val="tx1">
                  <a:lumMod val="75000"/>
                  <a:lumOff val="25000"/>
                </a:schemeClr>
              </a:solidFill>
              <a:latin typeface="+mn-lt"/>
              <a:ea typeface="ＭＳ Ｐゴシック" charset="0"/>
              <a:cs typeface="+mn-cs"/>
            </a:endParaRPr>
          </a:p>
        </p:txBody>
      </p:sp>
      <p:pic>
        <p:nvPicPr>
          <p:cNvPr id="43013"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8313" y="3789363"/>
            <a:ext cx="1830387" cy="221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4" descr="C:\Users\jacopo.giorgi\Desktop\3.1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113" y="4868863"/>
            <a:ext cx="1944687"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8" name="Titre 1"/>
          <p:cNvSpPr>
            <a:spLocks noGrp="1"/>
          </p:cNvSpPr>
          <p:nvPr>
            <p:ph type="title"/>
          </p:nvPr>
        </p:nvSpPr>
        <p:spPr>
          <a:xfrm>
            <a:off x="457200" y="0"/>
            <a:ext cx="8229600" cy="1268413"/>
          </a:xfrm>
        </p:spPr>
        <p:txBody>
          <a:bodyPr/>
          <a:lstStyle/>
          <a:p>
            <a:pPr eaLnBrk="1" hangingPunct="1"/>
            <a:r>
              <a:rPr lang="fr-FR" b="1">
                <a:latin typeface="Century Gothic" charset="0"/>
                <a:ea typeface="MS PGothic" charset="0"/>
                <a:cs typeface="MS PGothic" charset="0"/>
              </a:rPr>
              <a:t>Ratification and domestication</a:t>
            </a:r>
          </a:p>
        </p:txBody>
      </p:sp>
      <p:sp>
        <p:nvSpPr>
          <p:cNvPr id="14" name="Content Placeholder 5"/>
          <p:cNvSpPr>
            <a:spLocks noGrp="1"/>
          </p:cNvSpPr>
          <p:nvPr>
            <p:ph sz="half" idx="2"/>
          </p:nvPr>
        </p:nvSpPr>
        <p:spPr>
          <a:xfrm>
            <a:off x="468313" y="1773238"/>
            <a:ext cx="3816350" cy="4392612"/>
          </a:xfrm>
        </p:spPr>
        <p:txBody>
          <a:bodyPr rtlCol="0">
            <a:noAutofit/>
          </a:bodyPr>
          <a:lstStyle/>
          <a:p>
            <a:pPr marL="0" indent="0" eaLnBrk="1" fontAlgn="auto" hangingPunct="1">
              <a:spcAft>
                <a:spcPts val="0"/>
              </a:spcAft>
              <a:buFont typeface="Wingdings 2" charset="0"/>
              <a:buNone/>
              <a:defRPr/>
            </a:pPr>
            <a:r>
              <a:rPr lang="fr-CH" altLang="fr-FR" dirty="0">
                <a:ea typeface="+mn-ea"/>
                <a:cs typeface="+mn-cs"/>
              </a:rPr>
              <a:t>Article 3.2.a : “States Parties shall: Incorporate their obligations under this Convention into domestic law by enacting or amending relevant legislation on the protection of, and assistance to, internally displaced persons in conformity with their obligations under international law”. </a:t>
            </a:r>
          </a:p>
        </p:txBody>
      </p:sp>
      <p:sp>
        <p:nvSpPr>
          <p:cNvPr id="16" name="Content Placeholder 7"/>
          <p:cNvSpPr>
            <a:spLocks noGrp="1"/>
          </p:cNvSpPr>
          <p:nvPr>
            <p:ph sz="quarter" idx="4294967295"/>
          </p:nvPr>
        </p:nvSpPr>
        <p:spPr>
          <a:xfrm>
            <a:off x="4643438" y="1773238"/>
            <a:ext cx="4032250" cy="4679950"/>
          </a:xfrm>
        </p:spPr>
        <p:txBody>
          <a:bodyPr/>
          <a:lstStyle/>
          <a:p>
            <a:pPr marL="0" indent="0" eaLnBrk="1" hangingPunct="1">
              <a:buFont typeface="Wingdings 2" charset="0"/>
              <a:buNone/>
              <a:defRPr/>
            </a:pPr>
            <a:r>
              <a:rPr lang="fr-CH" altLang="fr-FR" sz="1800" dirty="0">
                <a:ea typeface="+mn-ea"/>
                <a:cs typeface="+mn-cs"/>
              </a:rPr>
              <a:t>Monist v dualist systems</a:t>
            </a:r>
          </a:p>
          <a:p>
            <a:pPr marL="0" indent="0" eaLnBrk="1" hangingPunct="1">
              <a:spcBef>
                <a:spcPts val="1400"/>
              </a:spcBef>
              <a:buFont typeface="Wingdings 2" charset="0"/>
              <a:buNone/>
              <a:defRPr/>
            </a:pPr>
            <a:r>
              <a:rPr lang="fr-CH" altLang="fr-FR" sz="1800" dirty="0">
                <a:ea typeface="+mn-ea"/>
                <a:cs typeface="+mn-cs"/>
              </a:rPr>
              <a:t>Two steps</a:t>
            </a:r>
          </a:p>
          <a:p>
            <a:pPr eaLnBrk="1" hangingPunct="1">
              <a:spcBef>
                <a:spcPts val="1400"/>
              </a:spcBef>
              <a:buFont typeface="Wingdings" charset="2"/>
              <a:buChar char="§"/>
              <a:defRPr/>
            </a:pPr>
            <a:r>
              <a:rPr lang="fr-CH" altLang="fr-FR" sz="1800" b="1" dirty="0" smtClean="0">
                <a:ea typeface="+mn-ea"/>
                <a:cs typeface="+mn-cs"/>
              </a:rPr>
              <a:t>Internal </a:t>
            </a:r>
            <a:r>
              <a:rPr lang="fr-CH" altLang="fr-FR" sz="1800" b="1" dirty="0">
                <a:ea typeface="+mn-ea"/>
                <a:cs typeface="+mn-cs"/>
              </a:rPr>
              <a:t>procedure: </a:t>
            </a:r>
            <a:r>
              <a:rPr lang="fr-CH" altLang="fr-FR" sz="1800" dirty="0">
                <a:ea typeface="+mn-ea"/>
                <a:cs typeface="+mn-cs"/>
              </a:rPr>
              <a:t>before the state assumes its international obligations</a:t>
            </a:r>
          </a:p>
          <a:p>
            <a:pPr eaLnBrk="1" hangingPunct="1">
              <a:spcBef>
                <a:spcPts val="1400"/>
              </a:spcBef>
              <a:buFont typeface="Wingdings" charset="2"/>
              <a:buChar char="§"/>
              <a:defRPr/>
            </a:pPr>
            <a:r>
              <a:rPr lang="fr-CH" altLang="fr-FR" sz="1800" b="1" dirty="0" smtClean="0">
                <a:ea typeface="+mn-ea"/>
                <a:cs typeface="+mn-cs"/>
              </a:rPr>
              <a:t>External </a:t>
            </a:r>
            <a:r>
              <a:rPr lang="fr-CH" altLang="fr-FR" sz="1800" b="1" dirty="0">
                <a:ea typeface="+mn-ea"/>
                <a:cs typeface="+mn-cs"/>
              </a:rPr>
              <a:t>procedure: </a:t>
            </a:r>
            <a:r>
              <a:rPr lang="fr-CH" altLang="fr-FR" sz="1800" dirty="0">
                <a:ea typeface="+mn-ea"/>
                <a:cs typeface="+mn-cs"/>
              </a:rPr>
              <a:t>consent to be bound by the other contracting </a:t>
            </a:r>
            <a:r>
              <a:rPr lang="fr-CH" altLang="fr-FR" sz="1800" dirty="0" smtClean="0">
                <a:ea typeface="+mn-ea"/>
                <a:cs typeface="+mn-cs"/>
              </a:rPr>
              <a:t>parties</a:t>
            </a:r>
            <a:endParaRPr lang="fr-CH" altLang="fr-FR" sz="1800" dirty="0">
              <a:ea typeface="+mn-ea"/>
              <a:cs typeface="+mn-cs"/>
            </a:endParaRPr>
          </a:p>
        </p:txBody>
      </p:sp>
    </p:spTree>
  </p:cSld>
  <p:clrMapOvr>
    <a:overrideClrMapping bg1="lt1" tx1="dk1" bg2="lt2" tx2="dk2" accent1="accent1" accent2="accent2" accent3="accent3" accent4="accent4" accent5="accent5" accent6="accent6" hlink="hlink" folHlink="folHlink"/>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250825" y="274638"/>
            <a:ext cx="8435975" cy="922337"/>
          </a:xfrm>
        </p:spPr>
        <p:txBody>
          <a:bodyPr/>
          <a:lstStyle/>
          <a:p>
            <a:pPr eaLnBrk="1" hangingPunct="1"/>
            <a:r>
              <a:rPr lang="fr-CH" sz="2800" b="1">
                <a:latin typeface="Century Gothic" charset="0"/>
                <a:ea typeface="MS PGothic" charset="0"/>
                <a:cs typeface="MS PGothic" charset="0"/>
              </a:rPr>
              <a:t>Conclusions</a:t>
            </a:r>
          </a:p>
        </p:txBody>
      </p:sp>
      <p:sp>
        <p:nvSpPr>
          <p:cNvPr id="47106" name="Content Placeholder 2"/>
          <p:cNvSpPr>
            <a:spLocks noGrp="1"/>
          </p:cNvSpPr>
          <p:nvPr>
            <p:ph idx="1"/>
          </p:nvPr>
        </p:nvSpPr>
        <p:spPr>
          <a:xfrm>
            <a:off x="250825" y="1700213"/>
            <a:ext cx="8208963" cy="4425950"/>
          </a:xfrm>
        </p:spPr>
        <p:txBody>
          <a:bodyPr/>
          <a:lstStyle/>
          <a:p>
            <a:pPr eaLnBrk="1" hangingPunct="1">
              <a:buFont typeface="Wingdings" charset="0"/>
              <a:buChar char="§"/>
            </a:pPr>
            <a:r>
              <a:rPr lang="fr-CH" sz="2800">
                <a:latin typeface="Century Gothic" charset="0"/>
                <a:ea typeface="MS PGothic" charset="0"/>
                <a:cs typeface="MS PGothic" charset="0"/>
              </a:rPr>
              <a:t>International legal standards are benchmarks for states’ action.</a:t>
            </a:r>
          </a:p>
          <a:p>
            <a:pPr eaLnBrk="1" hangingPunct="1">
              <a:buFont typeface="Wingdings" charset="0"/>
              <a:buChar char="§"/>
            </a:pPr>
            <a:r>
              <a:rPr lang="fr-CH" sz="2800">
                <a:latin typeface="Century Gothic" charset="0"/>
                <a:ea typeface="MS PGothic" charset="0"/>
                <a:cs typeface="MS PGothic" charset="0"/>
              </a:rPr>
              <a:t>IHRL, IHL, IDRL and ICL are relevant to IDPs’ protection and assistance.</a:t>
            </a:r>
          </a:p>
          <a:p>
            <a:pPr eaLnBrk="1" hangingPunct="1">
              <a:buFont typeface="Wingdings" charset="0"/>
              <a:buChar char="§"/>
            </a:pPr>
            <a:r>
              <a:rPr lang="fr-CH" sz="2800">
                <a:latin typeface="Century Gothic" charset="0"/>
                <a:ea typeface="MS PGothic" charset="0"/>
                <a:cs typeface="MS PGothic" charset="0"/>
              </a:rPr>
              <a:t>Adhering to international standards is a general state responsibility.</a:t>
            </a:r>
          </a:p>
          <a:p>
            <a:pPr eaLnBrk="1" hangingPunct="1">
              <a:buFont typeface="Wingdings" charset="0"/>
              <a:buChar char="§"/>
            </a:pPr>
            <a:r>
              <a:rPr lang="fr-CH" sz="2800">
                <a:latin typeface="Century Gothic" charset="0"/>
                <a:ea typeface="MS PGothic" charset="0"/>
                <a:cs typeface="MS PGothic" charset="0"/>
              </a:rPr>
              <a:t>A human rights-based approach should guide policy-making processes. </a:t>
            </a:r>
          </a:p>
        </p:txBody>
      </p:sp>
    </p:spTree>
  </p:cSld>
  <p:clrMapOvr>
    <a:overrideClrMapping bg1="lt1" tx1="dk1" bg2="lt2" tx2="dk2" accent1="accent1" accent2="accent2" accent3="accent3" accent4="accent4" accent5="accent5" accent6="accent6" hlink="hlink" folHlink="folHlink"/>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447675" y="0"/>
            <a:ext cx="8228013" cy="1196975"/>
          </a:xfrm>
        </p:spPr>
        <p:txBody>
          <a:bodyPr/>
          <a:lstStyle/>
          <a:p>
            <a:pPr eaLnBrk="1" hangingPunct="1"/>
            <a:r>
              <a:rPr lang="en-US" b="1">
                <a:latin typeface="Century Gothic" charset="0"/>
                <a:ea typeface="MS PGothic" charset="0"/>
                <a:cs typeface="MS PGothic" charset="0"/>
              </a:rPr>
              <a:t>Objectives</a:t>
            </a:r>
          </a:p>
        </p:txBody>
      </p:sp>
      <p:sp>
        <p:nvSpPr>
          <p:cNvPr id="9219" name="Rectangle 3"/>
          <p:cNvSpPr>
            <a:spLocks noGrp="1" noChangeArrowheads="1"/>
          </p:cNvSpPr>
          <p:nvPr>
            <p:ph idx="1"/>
          </p:nvPr>
        </p:nvSpPr>
        <p:spPr>
          <a:xfrm>
            <a:off x="395288" y="1628775"/>
            <a:ext cx="7416800" cy="4032250"/>
          </a:xfrm>
        </p:spPr>
        <p:txBody>
          <a:bodyPr rtlCol="0">
            <a:normAutofit fontScale="85000" lnSpcReduction="10000"/>
          </a:bodyPr>
          <a:lstStyle/>
          <a:p>
            <a:pPr eaLnBrk="1" fontAlgn="auto" hangingPunct="1">
              <a:lnSpc>
                <a:spcPct val="110000"/>
              </a:lnSpc>
              <a:spcAft>
                <a:spcPts val="600"/>
              </a:spcAft>
              <a:buFont typeface="Wingdings" charset="2"/>
              <a:buChar char="§"/>
              <a:defRPr/>
            </a:pPr>
            <a:r>
              <a:rPr lang="en-US" altLang="fr-FR" sz="2800" dirty="0">
                <a:solidFill>
                  <a:schemeClr val="tx1">
                    <a:lumMod val="65000"/>
                    <a:lumOff val="35000"/>
                  </a:schemeClr>
                </a:solidFill>
                <a:ea typeface="ＭＳ Ｐゴシック" panose="020B0600070205080204" pitchFamily="34" charset="-128"/>
                <a:cs typeface="+mn-cs"/>
              </a:rPr>
              <a:t>To illustrate the bodies of international law relevant to IDPs’ protection and assistance</a:t>
            </a:r>
          </a:p>
          <a:p>
            <a:pPr eaLnBrk="1" fontAlgn="auto" hangingPunct="1">
              <a:lnSpc>
                <a:spcPct val="110000"/>
              </a:lnSpc>
              <a:spcAft>
                <a:spcPts val="600"/>
              </a:spcAft>
              <a:buFont typeface="Wingdings" charset="2"/>
              <a:buChar char="§"/>
              <a:defRPr/>
            </a:pPr>
            <a:r>
              <a:rPr lang="en-US" altLang="fr-FR" sz="2800" dirty="0">
                <a:solidFill>
                  <a:schemeClr val="tx1">
                    <a:lumMod val="65000"/>
                    <a:lumOff val="35000"/>
                  </a:schemeClr>
                </a:solidFill>
                <a:ea typeface="ＭＳ Ｐゴシック" panose="020B0600070205080204" pitchFamily="34" charset="-128"/>
                <a:cs typeface="+mn-cs"/>
              </a:rPr>
              <a:t>To determine the legal obligations towards IDPs that derive from international instruments</a:t>
            </a:r>
          </a:p>
          <a:p>
            <a:pPr eaLnBrk="1" fontAlgn="auto" hangingPunct="1">
              <a:lnSpc>
                <a:spcPct val="110000"/>
              </a:lnSpc>
              <a:spcAft>
                <a:spcPts val="600"/>
              </a:spcAft>
              <a:buFont typeface="Wingdings" charset="2"/>
              <a:buChar char="§"/>
              <a:defRPr/>
            </a:pPr>
            <a:r>
              <a:rPr lang="en-US" altLang="fr-FR" sz="2800" dirty="0">
                <a:solidFill>
                  <a:schemeClr val="tx1">
                    <a:lumMod val="65000"/>
                    <a:lumOff val="35000"/>
                  </a:schemeClr>
                </a:solidFill>
                <a:ea typeface="ＭＳ Ｐゴシック" panose="020B0600070205080204" pitchFamily="34" charset="-128"/>
                <a:cs typeface="+mn-cs"/>
              </a:rPr>
              <a:t>To present a human rights-based approach as the basis for law and policy development</a:t>
            </a:r>
          </a:p>
          <a:p>
            <a:pPr eaLnBrk="1" fontAlgn="auto" hangingPunct="1">
              <a:lnSpc>
                <a:spcPct val="110000"/>
              </a:lnSpc>
              <a:spcAft>
                <a:spcPts val="600"/>
              </a:spcAft>
              <a:buFont typeface="Wingdings" charset="2"/>
              <a:buChar char="§"/>
              <a:defRPr/>
            </a:pPr>
            <a:r>
              <a:rPr lang="en-US" altLang="fr-FR" sz="2800" dirty="0">
                <a:solidFill>
                  <a:schemeClr val="tx1">
                    <a:lumMod val="65000"/>
                    <a:lumOff val="35000"/>
                  </a:schemeClr>
                </a:solidFill>
                <a:ea typeface="ＭＳ Ｐゴシック" panose="020B0600070205080204" pitchFamily="34" charset="-128"/>
                <a:cs typeface="+mn-cs"/>
              </a:rPr>
              <a:t>To identify IDPs’ rights during all phases of displacement </a:t>
            </a:r>
          </a:p>
        </p:txBody>
      </p:sp>
    </p:spTree>
  </p:cSld>
  <p:clrMapOvr>
    <a:overrideClrMapping bg1="lt1" tx1="dk1" bg2="lt2" tx2="dk2" accent1="accent1" accent2="accent2" accent3="accent3" accent4="accent4" accent5="accent5" accent6="accent6" hlink="hlink" folHlink="folHlink"/>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re 1"/>
          <p:cNvSpPr>
            <a:spLocks noGrp="1"/>
          </p:cNvSpPr>
          <p:nvPr>
            <p:ph type="title"/>
          </p:nvPr>
        </p:nvSpPr>
        <p:spPr>
          <a:xfrm>
            <a:off x="457200" y="0"/>
            <a:ext cx="8229600" cy="1196975"/>
          </a:xfrm>
        </p:spPr>
        <p:txBody>
          <a:bodyPr/>
          <a:lstStyle/>
          <a:p>
            <a:pPr eaLnBrk="1" hangingPunct="1"/>
            <a:r>
              <a:rPr lang="fr-FR" b="1">
                <a:latin typeface="Century Gothic" charset="0"/>
                <a:ea typeface="MS PGothic" charset="0"/>
                <a:cs typeface="MS PGothic" charset="0"/>
              </a:rPr>
              <a:t>International legal standards</a:t>
            </a:r>
          </a:p>
        </p:txBody>
      </p:sp>
      <p:sp>
        <p:nvSpPr>
          <p:cNvPr id="6" name="AutoShape 4"/>
          <p:cNvSpPr>
            <a:spLocks noChangeArrowheads="1"/>
          </p:cNvSpPr>
          <p:nvPr/>
        </p:nvSpPr>
        <p:spPr bwMode="auto">
          <a:xfrm>
            <a:off x="1330325" y="1558925"/>
            <a:ext cx="6335713" cy="1587500"/>
          </a:xfrm>
          <a:prstGeom prst="triangle">
            <a:avLst>
              <a:gd name="adj" fmla="val 50000"/>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fontAlgn="auto">
              <a:spcBef>
                <a:spcPts val="0"/>
              </a:spcBef>
              <a:spcAft>
                <a:spcPts val="0"/>
              </a:spcAft>
              <a:defRPr/>
            </a:pPr>
            <a:r>
              <a:rPr lang="en-GB" altLang="fr-FR" sz="2000" b="1" kern="0" dirty="0">
                <a:solidFill>
                  <a:srgbClr val="000000"/>
                </a:solidFill>
                <a:latin typeface="Century Gothic"/>
                <a:cs typeface="Century Gothic"/>
              </a:rPr>
              <a:t>International legal </a:t>
            </a:r>
          </a:p>
          <a:p>
            <a:pPr algn="ctr" fontAlgn="auto">
              <a:spcBef>
                <a:spcPts val="0"/>
              </a:spcBef>
              <a:spcAft>
                <a:spcPts val="0"/>
              </a:spcAft>
              <a:defRPr/>
            </a:pPr>
            <a:r>
              <a:rPr lang="en-GB" altLang="fr-FR" sz="2000" b="1" kern="0" dirty="0">
                <a:solidFill>
                  <a:srgbClr val="000000"/>
                </a:solidFill>
                <a:latin typeface="Century Gothic"/>
                <a:cs typeface="Century Gothic"/>
              </a:rPr>
              <a:t>framework for IDPs</a:t>
            </a:r>
          </a:p>
        </p:txBody>
      </p:sp>
      <p:sp>
        <p:nvSpPr>
          <p:cNvPr id="7" name="AutoShape 5"/>
          <p:cNvSpPr>
            <a:spLocks noChangeArrowheads="1"/>
          </p:cNvSpPr>
          <p:nvPr/>
        </p:nvSpPr>
        <p:spPr bwMode="auto">
          <a:xfrm>
            <a:off x="2771775" y="3214688"/>
            <a:ext cx="963613" cy="1855787"/>
          </a:xfrm>
          <a:prstGeom prst="can">
            <a:avLst>
              <a:gd name="adj" fmla="val 14960"/>
            </a:avLst>
          </a:prstGeom>
          <a:ln>
            <a:headEnd/>
            <a:tailEnd/>
          </a:ln>
          <a:extLst/>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fontAlgn="auto">
              <a:spcBef>
                <a:spcPts val="0"/>
              </a:spcBef>
              <a:spcAft>
                <a:spcPts val="0"/>
              </a:spcAft>
              <a:defRPr/>
            </a:pPr>
            <a:endParaRPr lang="en-GB" altLang="fr-FR" sz="2400" b="1" kern="0" dirty="0">
              <a:solidFill>
                <a:srgbClr val="000000"/>
              </a:solidFill>
              <a:latin typeface="Century Gothic"/>
              <a:cs typeface="Century Gothic"/>
            </a:endParaRPr>
          </a:p>
          <a:p>
            <a:pPr algn="ctr" fontAlgn="auto">
              <a:spcBef>
                <a:spcPts val="0"/>
              </a:spcBef>
              <a:spcAft>
                <a:spcPts val="0"/>
              </a:spcAft>
              <a:defRPr/>
            </a:pPr>
            <a:r>
              <a:rPr lang="en-GB" altLang="fr-FR" b="1" kern="0" dirty="0">
                <a:solidFill>
                  <a:srgbClr val="000000"/>
                </a:solidFill>
                <a:latin typeface="Century Gothic"/>
                <a:cs typeface="Century Gothic"/>
              </a:rPr>
              <a:t>Human </a:t>
            </a:r>
          </a:p>
          <a:p>
            <a:pPr algn="ctr" fontAlgn="auto">
              <a:spcBef>
                <a:spcPts val="0"/>
              </a:spcBef>
              <a:spcAft>
                <a:spcPts val="0"/>
              </a:spcAft>
              <a:defRPr/>
            </a:pPr>
            <a:r>
              <a:rPr lang="en-GB" altLang="fr-FR" b="1" kern="0" dirty="0">
                <a:solidFill>
                  <a:srgbClr val="000000"/>
                </a:solidFill>
                <a:latin typeface="Century Gothic"/>
                <a:cs typeface="Century Gothic"/>
              </a:rPr>
              <a:t>rights</a:t>
            </a:r>
          </a:p>
          <a:p>
            <a:pPr algn="ctr" fontAlgn="auto">
              <a:spcBef>
                <a:spcPts val="0"/>
              </a:spcBef>
              <a:spcAft>
                <a:spcPts val="0"/>
              </a:spcAft>
              <a:defRPr/>
            </a:pPr>
            <a:r>
              <a:rPr lang="en-GB" altLang="fr-FR" sz="2400" b="1" kern="0" dirty="0">
                <a:solidFill>
                  <a:srgbClr val="000000"/>
                </a:solidFill>
                <a:latin typeface="Century Gothic"/>
                <a:cs typeface="Century Gothic"/>
              </a:rPr>
              <a:t> </a:t>
            </a:r>
          </a:p>
        </p:txBody>
      </p:sp>
      <p:sp>
        <p:nvSpPr>
          <p:cNvPr id="8" name="AutoShape 6"/>
          <p:cNvSpPr>
            <a:spLocks noChangeArrowheads="1"/>
          </p:cNvSpPr>
          <p:nvPr/>
        </p:nvSpPr>
        <p:spPr bwMode="auto">
          <a:xfrm>
            <a:off x="7523163" y="3214688"/>
            <a:ext cx="879475" cy="1809750"/>
          </a:xfrm>
          <a:prstGeom prst="can">
            <a:avLst>
              <a:gd name="adj" fmla="val 16111"/>
            </a:avLst>
          </a:prstGeom>
          <a:ln>
            <a:headEnd/>
            <a:tailEnd/>
          </a:ln>
          <a:extLst/>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fontAlgn="auto">
              <a:spcBef>
                <a:spcPts val="0"/>
              </a:spcBef>
              <a:spcAft>
                <a:spcPts val="0"/>
              </a:spcAft>
              <a:defRPr/>
            </a:pPr>
            <a:endParaRPr lang="en-GB" altLang="fr-FR" b="1" kern="0" dirty="0">
              <a:solidFill>
                <a:srgbClr val="000000"/>
              </a:solidFill>
              <a:latin typeface="Century Gothic"/>
              <a:cs typeface="Century Gothic"/>
            </a:endParaRPr>
          </a:p>
          <a:p>
            <a:pPr algn="ctr" fontAlgn="auto">
              <a:spcBef>
                <a:spcPts val="0"/>
              </a:spcBef>
              <a:spcAft>
                <a:spcPts val="0"/>
              </a:spcAft>
              <a:defRPr/>
            </a:pPr>
            <a:endParaRPr lang="en-GB" altLang="fr-FR" b="1" kern="0" dirty="0">
              <a:solidFill>
                <a:srgbClr val="000000"/>
              </a:solidFill>
              <a:latin typeface="Century Gothic"/>
              <a:cs typeface="Century Gothic"/>
            </a:endParaRPr>
          </a:p>
          <a:p>
            <a:pPr algn="ctr" fontAlgn="auto">
              <a:spcBef>
                <a:spcPts val="0"/>
              </a:spcBef>
              <a:spcAft>
                <a:spcPts val="0"/>
              </a:spcAft>
              <a:defRPr/>
            </a:pPr>
            <a:r>
              <a:rPr lang="en-GB" altLang="fr-FR" b="1" kern="0" dirty="0">
                <a:solidFill>
                  <a:srgbClr val="000000"/>
                </a:solidFill>
                <a:latin typeface="Century Gothic"/>
                <a:cs typeface="Century Gothic"/>
              </a:rPr>
              <a:t>IDRL</a:t>
            </a:r>
          </a:p>
          <a:p>
            <a:pPr algn="ctr" fontAlgn="auto">
              <a:spcBef>
                <a:spcPts val="0"/>
              </a:spcBef>
              <a:spcAft>
                <a:spcPts val="0"/>
              </a:spcAft>
              <a:defRPr/>
            </a:pPr>
            <a:endParaRPr lang="en-GB" altLang="fr-FR" sz="2400" b="1" kern="0" dirty="0">
              <a:solidFill>
                <a:srgbClr val="000000"/>
              </a:solidFill>
              <a:latin typeface="Century Gothic"/>
              <a:cs typeface="Century Gothic"/>
            </a:endParaRPr>
          </a:p>
          <a:p>
            <a:pPr algn="ctr" fontAlgn="auto">
              <a:spcBef>
                <a:spcPts val="0"/>
              </a:spcBef>
              <a:spcAft>
                <a:spcPts val="0"/>
              </a:spcAft>
              <a:defRPr/>
            </a:pPr>
            <a:endParaRPr lang="en-GB" altLang="fr-FR" sz="2400" b="1" kern="0" dirty="0">
              <a:solidFill>
                <a:srgbClr val="000000"/>
              </a:solidFill>
              <a:latin typeface="Century Gothic"/>
              <a:cs typeface="Century Gothic"/>
            </a:endParaRPr>
          </a:p>
        </p:txBody>
      </p:sp>
      <p:sp>
        <p:nvSpPr>
          <p:cNvPr id="10" name="Round Same Side Corner Rectangle 9"/>
          <p:cNvSpPr/>
          <p:nvPr/>
        </p:nvSpPr>
        <p:spPr>
          <a:xfrm>
            <a:off x="2339975" y="5159375"/>
            <a:ext cx="4175125" cy="790575"/>
          </a:xfrm>
          <a:prstGeom prst="round2SameRect">
            <a:avLst/>
          </a:prstGeom>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hangingPunct="1">
              <a:defRPr/>
            </a:pPr>
            <a:r>
              <a:rPr lang="fr-CH" b="1" dirty="0">
                <a:solidFill>
                  <a:schemeClr val="tx1"/>
                </a:solidFill>
                <a:latin typeface="Century Gothic"/>
                <a:cs typeface="Century Gothic"/>
              </a:rPr>
              <a:t>International criminal law</a:t>
            </a:r>
          </a:p>
        </p:txBody>
      </p:sp>
      <p:sp>
        <p:nvSpPr>
          <p:cNvPr id="11" name="AutoShape 6"/>
          <p:cNvSpPr>
            <a:spLocks noChangeArrowheads="1"/>
          </p:cNvSpPr>
          <p:nvPr/>
        </p:nvSpPr>
        <p:spPr bwMode="auto">
          <a:xfrm>
            <a:off x="755650" y="3214688"/>
            <a:ext cx="881063" cy="1811337"/>
          </a:xfrm>
          <a:prstGeom prst="can">
            <a:avLst>
              <a:gd name="adj" fmla="val 16111"/>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ctr" fontAlgn="auto">
              <a:spcBef>
                <a:spcPts val="0"/>
              </a:spcBef>
              <a:spcAft>
                <a:spcPts val="0"/>
              </a:spcAft>
              <a:defRPr/>
            </a:pPr>
            <a:endParaRPr lang="en-GB" altLang="fr-FR" b="1" kern="0" dirty="0">
              <a:solidFill>
                <a:srgbClr val="000000"/>
              </a:solidFill>
              <a:latin typeface="Century Gothic"/>
              <a:cs typeface="Century Gothic"/>
            </a:endParaRPr>
          </a:p>
          <a:p>
            <a:pPr algn="ctr" fontAlgn="auto">
              <a:spcBef>
                <a:spcPts val="0"/>
              </a:spcBef>
              <a:spcAft>
                <a:spcPts val="0"/>
              </a:spcAft>
              <a:defRPr/>
            </a:pPr>
            <a:endParaRPr lang="en-GB" altLang="fr-FR" b="1" kern="0" dirty="0">
              <a:solidFill>
                <a:srgbClr val="000000"/>
              </a:solidFill>
              <a:latin typeface="Century Gothic"/>
              <a:cs typeface="Century Gothic"/>
            </a:endParaRPr>
          </a:p>
          <a:p>
            <a:pPr algn="ctr" fontAlgn="auto">
              <a:spcBef>
                <a:spcPts val="0"/>
              </a:spcBef>
              <a:spcAft>
                <a:spcPts val="0"/>
              </a:spcAft>
              <a:defRPr/>
            </a:pPr>
            <a:r>
              <a:rPr lang="en-GB" altLang="fr-FR" b="1" kern="0" dirty="0">
                <a:solidFill>
                  <a:srgbClr val="000000"/>
                </a:solidFill>
                <a:latin typeface="Century Gothic"/>
                <a:cs typeface="Century Gothic"/>
              </a:rPr>
              <a:t>IHRL</a:t>
            </a:r>
          </a:p>
          <a:p>
            <a:pPr algn="ctr" fontAlgn="auto">
              <a:spcBef>
                <a:spcPts val="0"/>
              </a:spcBef>
              <a:spcAft>
                <a:spcPts val="0"/>
              </a:spcAft>
              <a:defRPr/>
            </a:pPr>
            <a:endParaRPr lang="en-GB" altLang="fr-FR" sz="2400" b="1" kern="0" dirty="0">
              <a:solidFill>
                <a:srgbClr val="000000"/>
              </a:solidFill>
              <a:latin typeface="Century Gothic"/>
              <a:cs typeface="Century Gothic"/>
            </a:endParaRPr>
          </a:p>
          <a:p>
            <a:pPr algn="ctr" fontAlgn="auto">
              <a:spcBef>
                <a:spcPts val="0"/>
              </a:spcBef>
              <a:spcAft>
                <a:spcPts val="0"/>
              </a:spcAft>
              <a:defRPr/>
            </a:pPr>
            <a:endParaRPr lang="en-GB" altLang="fr-FR" sz="2400" b="1" kern="0" dirty="0">
              <a:solidFill>
                <a:srgbClr val="000000"/>
              </a:solidFill>
              <a:latin typeface="Century Gothic"/>
              <a:cs typeface="Century Gothic"/>
            </a:endParaRPr>
          </a:p>
        </p:txBody>
      </p:sp>
      <p:sp>
        <p:nvSpPr>
          <p:cNvPr id="12" name="Right Arrow 11"/>
          <p:cNvSpPr/>
          <p:nvPr/>
        </p:nvSpPr>
        <p:spPr>
          <a:xfrm>
            <a:off x="1835150" y="3933825"/>
            <a:ext cx="779463" cy="485775"/>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CH"/>
          </a:p>
        </p:txBody>
      </p:sp>
      <p:sp>
        <p:nvSpPr>
          <p:cNvPr id="13" name="Right Arrow 12"/>
          <p:cNvSpPr/>
          <p:nvPr/>
        </p:nvSpPr>
        <p:spPr>
          <a:xfrm>
            <a:off x="4067175" y="3933825"/>
            <a:ext cx="777875" cy="484188"/>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CH"/>
          </a:p>
        </p:txBody>
      </p:sp>
      <p:sp>
        <p:nvSpPr>
          <p:cNvPr id="14" name="Right Arrow 13"/>
          <p:cNvSpPr/>
          <p:nvPr/>
        </p:nvSpPr>
        <p:spPr>
          <a:xfrm>
            <a:off x="6443663" y="3933825"/>
            <a:ext cx="779462" cy="484188"/>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CH"/>
          </a:p>
        </p:txBody>
      </p:sp>
      <p:sp>
        <p:nvSpPr>
          <p:cNvPr id="15" name="AutoShape 6"/>
          <p:cNvSpPr>
            <a:spLocks noChangeArrowheads="1"/>
          </p:cNvSpPr>
          <p:nvPr/>
        </p:nvSpPr>
        <p:spPr bwMode="auto">
          <a:xfrm>
            <a:off x="5148263" y="3214688"/>
            <a:ext cx="879475" cy="1809750"/>
          </a:xfrm>
          <a:prstGeom prst="can">
            <a:avLst>
              <a:gd name="adj" fmla="val 16111"/>
            </a:avLst>
          </a:prstGeom>
          <a:ln>
            <a:headEnd/>
            <a:tailEnd/>
          </a:ln>
          <a:extLst/>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fontAlgn="auto">
              <a:spcBef>
                <a:spcPts val="0"/>
              </a:spcBef>
              <a:spcAft>
                <a:spcPts val="0"/>
              </a:spcAft>
              <a:defRPr/>
            </a:pPr>
            <a:endParaRPr lang="en-GB" altLang="fr-FR" b="1" kern="0" dirty="0">
              <a:solidFill>
                <a:srgbClr val="000000"/>
              </a:solidFill>
              <a:latin typeface="Century Gothic"/>
              <a:cs typeface="Century Gothic"/>
            </a:endParaRPr>
          </a:p>
          <a:p>
            <a:pPr algn="ctr" fontAlgn="auto">
              <a:spcBef>
                <a:spcPts val="0"/>
              </a:spcBef>
              <a:spcAft>
                <a:spcPts val="0"/>
              </a:spcAft>
              <a:defRPr/>
            </a:pPr>
            <a:endParaRPr lang="en-GB" altLang="fr-FR" b="1" kern="0" dirty="0">
              <a:solidFill>
                <a:srgbClr val="000000"/>
              </a:solidFill>
              <a:latin typeface="Century Gothic"/>
              <a:cs typeface="Century Gothic"/>
            </a:endParaRPr>
          </a:p>
          <a:p>
            <a:pPr algn="ctr" fontAlgn="auto">
              <a:spcBef>
                <a:spcPts val="0"/>
              </a:spcBef>
              <a:spcAft>
                <a:spcPts val="0"/>
              </a:spcAft>
              <a:defRPr/>
            </a:pPr>
            <a:r>
              <a:rPr lang="en-GB" altLang="fr-FR" b="1" kern="0" dirty="0">
                <a:solidFill>
                  <a:srgbClr val="000000"/>
                </a:solidFill>
                <a:latin typeface="Century Gothic"/>
                <a:cs typeface="Century Gothic"/>
              </a:rPr>
              <a:t>IHL</a:t>
            </a:r>
          </a:p>
          <a:p>
            <a:pPr algn="ctr" fontAlgn="auto">
              <a:spcBef>
                <a:spcPts val="0"/>
              </a:spcBef>
              <a:spcAft>
                <a:spcPts val="0"/>
              </a:spcAft>
              <a:defRPr/>
            </a:pPr>
            <a:endParaRPr lang="en-GB" altLang="fr-FR" sz="2400" b="1" kern="0" dirty="0">
              <a:solidFill>
                <a:srgbClr val="000000"/>
              </a:solidFill>
              <a:latin typeface="Century Gothic"/>
              <a:cs typeface="Century Gothic"/>
            </a:endParaRPr>
          </a:p>
          <a:p>
            <a:pPr algn="ctr" fontAlgn="auto">
              <a:spcBef>
                <a:spcPts val="0"/>
              </a:spcBef>
              <a:spcAft>
                <a:spcPts val="0"/>
              </a:spcAft>
              <a:defRPr/>
            </a:pPr>
            <a:endParaRPr lang="en-GB" altLang="fr-FR" sz="2400" b="1" kern="0" dirty="0">
              <a:solidFill>
                <a:srgbClr val="000000"/>
              </a:solidFill>
              <a:latin typeface="Century Gothic"/>
              <a:cs typeface="Century Gothic"/>
            </a:endParaRPr>
          </a:p>
        </p:txBody>
      </p:sp>
    </p:spTree>
  </p:cSld>
  <p:clrMapOvr>
    <a:overrideClrMapping bg1="lt1" tx1="dk1" bg2="lt2" tx2="dk2" accent1="accent1" accent2="accent2" accent3="accent3" accent4="accent4" accent5="accent5" accent6="accent6" hlink="hlink" folHlink="folHlink"/>
  </p:clrMapOvr>
  <p:transition xmlns:p14="http://schemas.microsoft.com/office/powerpoint/2010/mai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457200" y="-26988"/>
            <a:ext cx="8229600" cy="1268413"/>
          </a:xfrm>
        </p:spPr>
        <p:txBody>
          <a:bodyPr/>
          <a:lstStyle/>
          <a:p>
            <a:pPr eaLnBrk="1" hangingPunct="1"/>
            <a:r>
              <a:rPr lang="fr-CH" b="1">
                <a:latin typeface="Century Gothic" charset="0"/>
                <a:ea typeface="MS PGothic" charset="0"/>
                <a:cs typeface="MS PGothic" charset="0"/>
              </a:rPr>
              <a:t>The Guiding Principles</a:t>
            </a:r>
          </a:p>
        </p:txBody>
      </p:sp>
      <p:sp>
        <p:nvSpPr>
          <p:cNvPr id="3" name="Content Placeholder 2"/>
          <p:cNvSpPr>
            <a:spLocks noGrp="1"/>
          </p:cNvSpPr>
          <p:nvPr>
            <p:ph sz="half" idx="1"/>
          </p:nvPr>
        </p:nvSpPr>
        <p:spPr>
          <a:xfrm>
            <a:off x="3995738" y="1557338"/>
            <a:ext cx="4679950" cy="4824412"/>
          </a:xfrm>
        </p:spPr>
        <p:txBody>
          <a:bodyPr rtlCol="0">
            <a:normAutofit fontScale="55000" lnSpcReduction="20000"/>
          </a:bodyPr>
          <a:lstStyle/>
          <a:p>
            <a:pPr eaLnBrk="1" fontAlgn="auto" hangingPunct="1">
              <a:spcAft>
                <a:spcPts val="0"/>
              </a:spcAft>
              <a:buFont typeface="Wingdings" charset="2"/>
              <a:buChar char="§"/>
              <a:defRPr/>
            </a:pPr>
            <a:r>
              <a:rPr lang="de-CH" altLang="fr-FR" sz="3200" dirty="0" err="1">
                <a:solidFill>
                  <a:schemeClr val="tx1">
                    <a:lumMod val="65000"/>
                    <a:lumOff val="35000"/>
                  </a:schemeClr>
                </a:solidFill>
                <a:ea typeface="ＭＳ Ｐゴシック" pitchFamily="34" charset="-128"/>
                <a:cs typeface="+mn-cs"/>
              </a:rPr>
              <a:t>Adopted</a:t>
            </a:r>
            <a:r>
              <a:rPr lang="de-CH" altLang="fr-FR" sz="3200" dirty="0">
                <a:solidFill>
                  <a:schemeClr val="tx1">
                    <a:lumMod val="65000"/>
                    <a:lumOff val="35000"/>
                  </a:schemeClr>
                </a:solidFill>
                <a:ea typeface="ＭＳ Ｐゴシック" pitchFamily="34" charset="-128"/>
                <a:cs typeface="+mn-cs"/>
              </a:rPr>
              <a:t> in 1998 </a:t>
            </a:r>
            <a:r>
              <a:rPr lang="de-CH" altLang="fr-FR" sz="3200" dirty="0" err="1">
                <a:solidFill>
                  <a:schemeClr val="tx1">
                    <a:lumMod val="65000"/>
                    <a:lumOff val="35000"/>
                  </a:schemeClr>
                </a:solidFill>
                <a:ea typeface="ＭＳ Ｐゴシック" pitchFamily="34" charset="-128"/>
                <a:cs typeface="+mn-cs"/>
              </a:rPr>
              <a:t>by</a:t>
            </a:r>
            <a:r>
              <a:rPr lang="de-CH" altLang="fr-FR" sz="3200" dirty="0">
                <a:solidFill>
                  <a:schemeClr val="tx1">
                    <a:lumMod val="65000"/>
                    <a:lumOff val="35000"/>
                  </a:schemeClr>
                </a:solidFill>
                <a:ea typeface="ＭＳ Ｐゴシック" pitchFamily="34" charset="-128"/>
                <a:cs typeface="+mn-cs"/>
              </a:rPr>
              <a:t> </a:t>
            </a:r>
            <a:r>
              <a:rPr lang="de-CH" altLang="fr-FR" sz="3200" dirty="0" err="1">
                <a:solidFill>
                  <a:schemeClr val="tx1">
                    <a:lumMod val="65000"/>
                    <a:lumOff val="35000"/>
                  </a:schemeClr>
                </a:solidFill>
                <a:ea typeface="ＭＳ Ｐゴシック" pitchFamily="34" charset="-128"/>
                <a:cs typeface="+mn-cs"/>
              </a:rPr>
              <a:t>the</a:t>
            </a:r>
            <a:r>
              <a:rPr lang="de-CH" altLang="fr-FR" sz="3200" dirty="0">
                <a:solidFill>
                  <a:schemeClr val="tx1">
                    <a:lumMod val="65000"/>
                    <a:lumOff val="35000"/>
                  </a:schemeClr>
                </a:solidFill>
                <a:ea typeface="ＭＳ Ｐゴシック" pitchFamily="34" charset="-128"/>
                <a:cs typeface="+mn-cs"/>
              </a:rPr>
              <a:t> UN human </a:t>
            </a:r>
            <a:r>
              <a:rPr lang="de-CH" altLang="fr-FR" sz="3200" dirty="0" err="1">
                <a:solidFill>
                  <a:schemeClr val="tx1">
                    <a:lumMod val="65000"/>
                    <a:lumOff val="35000"/>
                  </a:schemeClr>
                </a:solidFill>
                <a:ea typeface="ＭＳ Ｐゴシック" pitchFamily="34" charset="-128"/>
                <a:cs typeface="+mn-cs"/>
              </a:rPr>
              <a:t>rights</a:t>
            </a:r>
            <a:r>
              <a:rPr lang="de-CH" altLang="fr-FR" sz="3200" dirty="0">
                <a:solidFill>
                  <a:schemeClr val="tx1">
                    <a:lumMod val="65000"/>
                    <a:lumOff val="35000"/>
                  </a:schemeClr>
                </a:solidFill>
                <a:ea typeface="ＭＳ Ｐゴシック" pitchFamily="34" charset="-128"/>
                <a:cs typeface="+mn-cs"/>
              </a:rPr>
              <a:t> </a:t>
            </a:r>
            <a:r>
              <a:rPr lang="de-CH" altLang="fr-FR" sz="3200" dirty="0" err="1">
                <a:solidFill>
                  <a:schemeClr val="tx1">
                    <a:lumMod val="65000"/>
                    <a:lumOff val="35000"/>
                  </a:schemeClr>
                </a:solidFill>
                <a:ea typeface="ＭＳ Ｐゴシック" pitchFamily="34" charset="-128"/>
                <a:cs typeface="+mn-cs"/>
              </a:rPr>
              <a:t>commission</a:t>
            </a:r>
            <a:endParaRPr lang="de-CH" altLang="fr-FR" sz="3200" dirty="0">
              <a:solidFill>
                <a:schemeClr val="tx1">
                  <a:lumMod val="65000"/>
                  <a:lumOff val="35000"/>
                </a:schemeClr>
              </a:solidFill>
              <a:ea typeface="ＭＳ Ｐゴシック" pitchFamily="34" charset="-128"/>
              <a:cs typeface="+mn-cs"/>
            </a:endParaRPr>
          </a:p>
          <a:p>
            <a:pPr eaLnBrk="1" fontAlgn="auto" hangingPunct="1">
              <a:spcAft>
                <a:spcPts val="0"/>
              </a:spcAft>
              <a:buFont typeface="Wingdings" charset="2"/>
              <a:buChar char="§"/>
              <a:defRPr/>
            </a:pPr>
            <a:r>
              <a:rPr lang="de-CH" altLang="fr-FR" sz="3200" dirty="0">
                <a:solidFill>
                  <a:schemeClr val="tx1">
                    <a:lumMod val="65000"/>
                    <a:lumOff val="35000"/>
                  </a:schemeClr>
                </a:solidFill>
                <a:ea typeface="ＭＳ Ｐゴシック" pitchFamily="34" charset="-128"/>
                <a:cs typeface="+mn-cs"/>
              </a:rPr>
              <a:t>30 </a:t>
            </a:r>
            <a:r>
              <a:rPr lang="de-CH" altLang="fr-FR" sz="3200" dirty="0" err="1">
                <a:solidFill>
                  <a:schemeClr val="tx1">
                    <a:lumMod val="65000"/>
                    <a:lumOff val="35000"/>
                  </a:schemeClr>
                </a:solidFill>
                <a:ea typeface="ＭＳ Ｐゴシック" pitchFamily="34" charset="-128"/>
                <a:cs typeface="+mn-cs"/>
              </a:rPr>
              <a:t>principles</a:t>
            </a:r>
            <a:r>
              <a:rPr lang="de-CH" altLang="fr-FR" sz="3200" dirty="0">
                <a:solidFill>
                  <a:schemeClr val="tx1">
                    <a:lumMod val="65000"/>
                    <a:lumOff val="35000"/>
                  </a:schemeClr>
                </a:solidFill>
                <a:ea typeface="ＭＳ Ｐゴシック" pitchFamily="34" charset="-128"/>
                <a:cs typeface="+mn-cs"/>
              </a:rPr>
              <a:t> </a:t>
            </a:r>
            <a:r>
              <a:rPr lang="de-CH" altLang="fr-FR" sz="3200" dirty="0" err="1">
                <a:solidFill>
                  <a:schemeClr val="tx1">
                    <a:lumMod val="65000"/>
                    <a:lumOff val="35000"/>
                  </a:schemeClr>
                </a:solidFill>
                <a:ea typeface="ＭＳ Ｐゴシック" pitchFamily="34" charset="-128"/>
                <a:cs typeface="+mn-cs"/>
              </a:rPr>
              <a:t>restate</a:t>
            </a:r>
            <a:r>
              <a:rPr lang="de-CH" altLang="fr-FR" sz="3200" dirty="0">
                <a:solidFill>
                  <a:schemeClr val="tx1">
                    <a:lumMod val="65000"/>
                    <a:lumOff val="35000"/>
                  </a:schemeClr>
                </a:solidFill>
                <a:ea typeface="ＭＳ Ｐゴシック" pitchFamily="34" charset="-128"/>
                <a:cs typeface="+mn-cs"/>
              </a:rPr>
              <a:t> international </a:t>
            </a:r>
            <a:r>
              <a:rPr lang="de-CH" altLang="fr-FR" sz="3200" dirty="0" err="1">
                <a:solidFill>
                  <a:schemeClr val="tx1">
                    <a:lumMod val="65000"/>
                    <a:lumOff val="35000"/>
                  </a:schemeClr>
                </a:solidFill>
                <a:ea typeface="ＭＳ Ｐゴシック" pitchFamily="34" charset="-128"/>
                <a:cs typeface="+mn-cs"/>
              </a:rPr>
              <a:t>law</a:t>
            </a:r>
            <a:endParaRPr lang="de-CH" altLang="fr-FR" sz="3200" dirty="0">
              <a:solidFill>
                <a:schemeClr val="tx1">
                  <a:lumMod val="65000"/>
                  <a:lumOff val="35000"/>
                </a:schemeClr>
              </a:solidFill>
              <a:ea typeface="ＭＳ Ｐゴシック" pitchFamily="34" charset="-128"/>
              <a:cs typeface="+mn-cs"/>
            </a:endParaRPr>
          </a:p>
          <a:p>
            <a:pPr eaLnBrk="1" fontAlgn="auto" hangingPunct="1">
              <a:spcAft>
                <a:spcPts val="0"/>
              </a:spcAft>
              <a:buFont typeface="Wingdings" charset="2"/>
              <a:buChar char="§"/>
              <a:defRPr/>
            </a:pPr>
            <a:r>
              <a:rPr lang="de-CH" altLang="fr-FR" sz="3200" dirty="0">
                <a:solidFill>
                  <a:schemeClr val="tx1">
                    <a:lumMod val="65000"/>
                    <a:lumOff val="35000"/>
                  </a:schemeClr>
                </a:solidFill>
                <a:ea typeface="ＭＳ Ｐゴシック" pitchFamily="34" charset="-128"/>
                <a:cs typeface="+mn-cs"/>
              </a:rPr>
              <a:t>All </a:t>
            </a:r>
            <a:r>
              <a:rPr lang="de-CH" altLang="fr-FR" sz="3200" dirty="0" err="1">
                <a:solidFill>
                  <a:schemeClr val="tx1">
                    <a:lumMod val="65000"/>
                    <a:lumOff val="35000"/>
                  </a:schemeClr>
                </a:solidFill>
                <a:ea typeface="ＭＳ Ｐゴシック" pitchFamily="34" charset="-128"/>
                <a:cs typeface="+mn-cs"/>
              </a:rPr>
              <a:t>phases</a:t>
            </a:r>
            <a:r>
              <a:rPr lang="de-CH" altLang="fr-FR" sz="3200" dirty="0">
                <a:solidFill>
                  <a:schemeClr val="tx1">
                    <a:lumMod val="65000"/>
                    <a:lumOff val="35000"/>
                  </a:schemeClr>
                </a:solidFill>
                <a:ea typeface="ＭＳ Ｐゴシック" pitchFamily="34" charset="-128"/>
                <a:cs typeface="+mn-cs"/>
              </a:rPr>
              <a:t> </a:t>
            </a:r>
            <a:r>
              <a:rPr lang="de-CH" altLang="fr-FR" sz="3200" dirty="0" err="1">
                <a:solidFill>
                  <a:schemeClr val="tx1">
                    <a:lumMod val="65000"/>
                    <a:lumOff val="35000"/>
                  </a:schemeClr>
                </a:solidFill>
                <a:ea typeface="ＭＳ Ｐゴシック" pitchFamily="34" charset="-128"/>
                <a:cs typeface="+mn-cs"/>
              </a:rPr>
              <a:t>of</a:t>
            </a:r>
            <a:r>
              <a:rPr lang="de-CH" altLang="fr-FR" sz="3200" dirty="0">
                <a:solidFill>
                  <a:schemeClr val="tx1">
                    <a:lumMod val="65000"/>
                    <a:lumOff val="35000"/>
                  </a:schemeClr>
                </a:solidFill>
                <a:ea typeface="ＭＳ Ｐゴシック" pitchFamily="34" charset="-128"/>
                <a:cs typeface="+mn-cs"/>
              </a:rPr>
              <a:t> </a:t>
            </a:r>
            <a:r>
              <a:rPr lang="de-CH" altLang="fr-FR" sz="3200" dirty="0" err="1">
                <a:solidFill>
                  <a:schemeClr val="tx1">
                    <a:lumMod val="65000"/>
                    <a:lumOff val="35000"/>
                  </a:schemeClr>
                </a:solidFill>
                <a:ea typeface="ＭＳ Ｐゴシック" pitchFamily="34" charset="-128"/>
                <a:cs typeface="+mn-cs"/>
              </a:rPr>
              <a:t>displacement</a:t>
            </a:r>
            <a:r>
              <a:rPr lang="de-CH" altLang="fr-FR" sz="3200" dirty="0">
                <a:solidFill>
                  <a:schemeClr val="tx1">
                    <a:lumMod val="65000"/>
                    <a:lumOff val="35000"/>
                  </a:schemeClr>
                </a:solidFill>
                <a:ea typeface="ＭＳ Ｐゴシック" pitchFamily="34" charset="-128"/>
                <a:cs typeface="+mn-cs"/>
              </a:rPr>
              <a:t> </a:t>
            </a:r>
            <a:r>
              <a:rPr lang="de-CH" altLang="fr-FR" sz="3200" dirty="0" err="1">
                <a:solidFill>
                  <a:schemeClr val="tx1">
                    <a:lumMod val="65000"/>
                    <a:lumOff val="35000"/>
                  </a:schemeClr>
                </a:solidFill>
                <a:ea typeface="ＭＳ Ｐゴシック" pitchFamily="34" charset="-128"/>
                <a:cs typeface="+mn-cs"/>
              </a:rPr>
              <a:t>covered</a:t>
            </a:r>
            <a:endParaRPr lang="de-CH" altLang="fr-FR" sz="3200" dirty="0">
              <a:solidFill>
                <a:schemeClr val="tx1">
                  <a:lumMod val="65000"/>
                  <a:lumOff val="35000"/>
                </a:schemeClr>
              </a:solidFill>
              <a:ea typeface="ＭＳ Ｐゴシック" pitchFamily="34" charset="-128"/>
              <a:cs typeface="+mn-cs"/>
            </a:endParaRPr>
          </a:p>
          <a:p>
            <a:pPr eaLnBrk="1" fontAlgn="auto" hangingPunct="1">
              <a:spcAft>
                <a:spcPts val="0"/>
              </a:spcAft>
              <a:buFont typeface="Wingdings" charset="2"/>
              <a:buChar char="§"/>
              <a:defRPr/>
            </a:pPr>
            <a:r>
              <a:rPr lang="de-CH" altLang="fr-FR" sz="3200" dirty="0" err="1">
                <a:solidFill>
                  <a:schemeClr val="tx1">
                    <a:lumMod val="65000"/>
                    <a:lumOff val="35000"/>
                  </a:schemeClr>
                </a:solidFill>
                <a:ea typeface="ＭＳ Ｐゴシック" pitchFamily="34" charset="-128"/>
                <a:cs typeface="+mn-cs"/>
              </a:rPr>
              <a:t>Provides</a:t>
            </a:r>
            <a:r>
              <a:rPr lang="de-CH" altLang="fr-FR" sz="3200" dirty="0">
                <a:solidFill>
                  <a:schemeClr val="tx1">
                    <a:lumMod val="65000"/>
                    <a:lumOff val="35000"/>
                  </a:schemeClr>
                </a:solidFill>
                <a:ea typeface="ＭＳ Ｐゴシック" pitchFamily="34" charset="-128"/>
                <a:cs typeface="+mn-cs"/>
              </a:rPr>
              <a:t> a </a:t>
            </a:r>
            <a:r>
              <a:rPr lang="de-CH" altLang="fr-FR" sz="3200" dirty="0" err="1">
                <a:solidFill>
                  <a:schemeClr val="accent6">
                    <a:lumMod val="75000"/>
                  </a:schemeClr>
                </a:solidFill>
                <a:ea typeface="ＭＳ Ｐゴシック" pitchFamily="34" charset="-128"/>
                <a:cs typeface="+mn-cs"/>
              </a:rPr>
              <a:t>rights-based</a:t>
            </a:r>
            <a:r>
              <a:rPr lang="de-CH" altLang="fr-FR" sz="3200" dirty="0">
                <a:solidFill>
                  <a:schemeClr val="accent6">
                    <a:lumMod val="75000"/>
                  </a:schemeClr>
                </a:solidFill>
                <a:ea typeface="ＭＳ Ｐゴシック" pitchFamily="34" charset="-128"/>
                <a:cs typeface="+mn-cs"/>
              </a:rPr>
              <a:t> </a:t>
            </a:r>
            <a:r>
              <a:rPr lang="de-CH" altLang="fr-FR" sz="3200" dirty="0" err="1">
                <a:solidFill>
                  <a:schemeClr val="accent6">
                    <a:lumMod val="75000"/>
                  </a:schemeClr>
                </a:solidFill>
                <a:ea typeface="ＭＳ Ｐゴシック" pitchFamily="34" charset="-128"/>
                <a:cs typeface="+mn-cs"/>
              </a:rPr>
              <a:t>approach</a:t>
            </a:r>
            <a:r>
              <a:rPr lang="de-CH" altLang="fr-FR" sz="3200" dirty="0">
                <a:solidFill>
                  <a:schemeClr val="accent6">
                    <a:lumMod val="75000"/>
                  </a:schemeClr>
                </a:solidFill>
                <a:ea typeface="ＭＳ Ｐゴシック" pitchFamily="34" charset="-128"/>
                <a:cs typeface="+mn-cs"/>
              </a:rPr>
              <a:t> </a:t>
            </a:r>
            <a:r>
              <a:rPr lang="de-CH" altLang="fr-FR" sz="3200" dirty="0" err="1">
                <a:solidFill>
                  <a:schemeClr val="tx1">
                    <a:lumMod val="65000"/>
                    <a:lumOff val="35000"/>
                  </a:schemeClr>
                </a:solidFill>
                <a:ea typeface="ＭＳ Ｐゴシック" pitchFamily="34" charset="-128"/>
                <a:cs typeface="+mn-cs"/>
              </a:rPr>
              <a:t>to</a:t>
            </a:r>
            <a:r>
              <a:rPr lang="de-CH" altLang="fr-FR" sz="3200" dirty="0">
                <a:solidFill>
                  <a:schemeClr val="tx1">
                    <a:lumMod val="65000"/>
                    <a:lumOff val="35000"/>
                  </a:schemeClr>
                </a:solidFill>
                <a:ea typeface="ＭＳ Ｐゴシック" pitchFamily="34" charset="-128"/>
                <a:cs typeface="+mn-cs"/>
              </a:rPr>
              <a:t> IDPs’ </a:t>
            </a:r>
            <a:r>
              <a:rPr lang="de-CH" altLang="fr-FR" sz="3200" dirty="0" err="1">
                <a:solidFill>
                  <a:schemeClr val="tx1">
                    <a:lumMod val="65000"/>
                    <a:lumOff val="35000"/>
                  </a:schemeClr>
                </a:solidFill>
                <a:ea typeface="ＭＳ Ｐゴシック" pitchFamily="34" charset="-128"/>
                <a:cs typeface="+mn-cs"/>
              </a:rPr>
              <a:t>protection</a:t>
            </a:r>
            <a:r>
              <a:rPr lang="de-CH" altLang="fr-FR" sz="3200" dirty="0">
                <a:solidFill>
                  <a:schemeClr val="tx1">
                    <a:lumMod val="65000"/>
                    <a:lumOff val="35000"/>
                  </a:schemeClr>
                </a:solidFill>
                <a:ea typeface="ＭＳ Ｐゴシック" pitchFamily="34" charset="-128"/>
                <a:cs typeface="+mn-cs"/>
              </a:rPr>
              <a:t> </a:t>
            </a:r>
            <a:r>
              <a:rPr lang="de-CH" altLang="fr-FR" sz="3200" dirty="0" err="1">
                <a:solidFill>
                  <a:schemeClr val="tx1">
                    <a:lumMod val="65000"/>
                    <a:lumOff val="35000"/>
                  </a:schemeClr>
                </a:solidFill>
                <a:ea typeface="ＭＳ Ｐゴシック" pitchFamily="34" charset="-128"/>
                <a:cs typeface="+mn-cs"/>
              </a:rPr>
              <a:t>and</a:t>
            </a:r>
            <a:r>
              <a:rPr lang="de-CH" altLang="fr-FR" sz="3200" dirty="0">
                <a:solidFill>
                  <a:schemeClr val="tx1">
                    <a:lumMod val="65000"/>
                    <a:lumOff val="35000"/>
                  </a:schemeClr>
                </a:solidFill>
                <a:ea typeface="ＭＳ Ｐゴシック" pitchFamily="34" charset="-128"/>
                <a:cs typeface="+mn-cs"/>
              </a:rPr>
              <a:t> </a:t>
            </a:r>
            <a:r>
              <a:rPr lang="de-CH" altLang="fr-FR" sz="3200" dirty="0" err="1">
                <a:solidFill>
                  <a:schemeClr val="tx1">
                    <a:lumMod val="65000"/>
                    <a:lumOff val="35000"/>
                  </a:schemeClr>
                </a:solidFill>
                <a:ea typeface="ＭＳ Ｐゴシック" pitchFamily="34" charset="-128"/>
                <a:cs typeface="+mn-cs"/>
              </a:rPr>
              <a:t>assistance</a:t>
            </a:r>
            <a:endParaRPr lang="de-CH" altLang="fr-FR" sz="3200" dirty="0">
              <a:solidFill>
                <a:schemeClr val="tx1">
                  <a:lumMod val="65000"/>
                  <a:lumOff val="35000"/>
                </a:schemeClr>
              </a:solidFill>
              <a:ea typeface="ＭＳ Ｐゴシック" pitchFamily="34" charset="-128"/>
              <a:cs typeface="+mn-cs"/>
            </a:endParaRPr>
          </a:p>
          <a:p>
            <a:pPr eaLnBrk="1" fontAlgn="auto" hangingPunct="1">
              <a:spcAft>
                <a:spcPts val="0"/>
              </a:spcAft>
              <a:buFont typeface="Wingdings" charset="2"/>
              <a:buChar char="§"/>
              <a:defRPr/>
            </a:pPr>
            <a:r>
              <a:rPr lang="de-CH" altLang="fr-FR" sz="3200" dirty="0" err="1">
                <a:solidFill>
                  <a:schemeClr val="tx1">
                    <a:lumMod val="65000"/>
                    <a:lumOff val="35000"/>
                  </a:schemeClr>
                </a:solidFill>
                <a:ea typeface="ＭＳ Ｐゴシック" pitchFamily="34" charset="-128"/>
                <a:cs typeface="+mn-cs"/>
              </a:rPr>
              <a:t>Provides</a:t>
            </a:r>
            <a:r>
              <a:rPr lang="de-CH" altLang="fr-FR" sz="3200" dirty="0">
                <a:solidFill>
                  <a:schemeClr val="tx1">
                    <a:lumMod val="65000"/>
                    <a:lumOff val="35000"/>
                  </a:schemeClr>
                </a:solidFill>
                <a:ea typeface="ＭＳ Ｐゴシック" pitchFamily="34" charset="-128"/>
                <a:cs typeface="+mn-cs"/>
              </a:rPr>
              <a:t> </a:t>
            </a:r>
            <a:r>
              <a:rPr lang="de-CH" altLang="fr-FR" sz="3200" dirty="0" err="1">
                <a:solidFill>
                  <a:schemeClr val="tx1">
                    <a:lumMod val="65000"/>
                    <a:lumOff val="35000"/>
                  </a:schemeClr>
                </a:solidFill>
                <a:ea typeface="ＭＳ Ｐゴシック" pitchFamily="34" charset="-128"/>
                <a:cs typeface="+mn-cs"/>
              </a:rPr>
              <a:t>guidance</a:t>
            </a:r>
            <a:r>
              <a:rPr lang="de-CH" altLang="fr-FR" sz="3200" dirty="0">
                <a:solidFill>
                  <a:schemeClr val="tx1">
                    <a:lumMod val="65000"/>
                    <a:lumOff val="35000"/>
                  </a:schemeClr>
                </a:solidFill>
                <a:ea typeface="ＭＳ Ｐゴシック" pitchFamily="34" charset="-128"/>
                <a:cs typeface="+mn-cs"/>
              </a:rPr>
              <a:t> </a:t>
            </a:r>
            <a:r>
              <a:rPr lang="de-CH" altLang="fr-FR" sz="3200" dirty="0" err="1">
                <a:solidFill>
                  <a:schemeClr val="tx1">
                    <a:lumMod val="65000"/>
                    <a:lumOff val="35000"/>
                  </a:schemeClr>
                </a:solidFill>
                <a:ea typeface="ＭＳ Ｐゴシック" pitchFamily="34" charset="-128"/>
                <a:cs typeface="+mn-cs"/>
              </a:rPr>
              <a:t>to</a:t>
            </a:r>
            <a:r>
              <a:rPr lang="de-CH" altLang="fr-FR" sz="3200" dirty="0">
                <a:solidFill>
                  <a:schemeClr val="tx1">
                    <a:lumMod val="65000"/>
                    <a:lumOff val="35000"/>
                  </a:schemeClr>
                </a:solidFill>
                <a:ea typeface="ＭＳ Ｐゴシック" pitchFamily="34" charset="-128"/>
                <a:cs typeface="+mn-cs"/>
              </a:rPr>
              <a:t> </a:t>
            </a:r>
            <a:r>
              <a:rPr lang="de-CH" altLang="fr-FR" sz="3200" dirty="0" err="1">
                <a:solidFill>
                  <a:schemeClr val="tx1">
                    <a:lumMod val="65000"/>
                    <a:lumOff val="35000"/>
                  </a:schemeClr>
                </a:solidFill>
                <a:ea typeface="ＭＳ Ｐゴシック" pitchFamily="34" charset="-128"/>
                <a:cs typeface="+mn-cs"/>
              </a:rPr>
              <a:t>states</a:t>
            </a:r>
            <a:r>
              <a:rPr lang="de-CH" altLang="fr-FR" sz="3200" dirty="0">
                <a:solidFill>
                  <a:schemeClr val="tx1">
                    <a:lumMod val="65000"/>
                    <a:lumOff val="35000"/>
                  </a:schemeClr>
                </a:solidFill>
                <a:ea typeface="ＭＳ Ｐゴシック" pitchFamily="34" charset="-128"/>
                <a:cs typeface="+mn-cs"/>
              </a:rPr>
              <a:t> </a:t>
            </a:r>
            <a:r>
              <a:rPr lang="de-CH" altLang="fr-FR" sz="3200" dirty="0" err="1">
                <a:solidFill>
                  <a:schemeClr val="tx1">
                    <a:lumMod val="65000"/>
                    <a:lumOff val="35000"/>
                  </a:schemeClr>
                </a:solidFill>
                <a:ea typeface="ＭＳ Ｐゴシック" pitchFamily="34" charset="-128"/>
                <a:cs typeface="+mn-cs"/>
              </a:rPr>
              <a:t>and</a:t>
            </a:r>
            <a:r>
              <a:rPr lang="de-CH" altLang="fr-FR" sz="3200" dirty="0">
                <a:solidFill>
                  <a:schemeClr val="tx1">
                    <a:lumMod val="65000"/>
                    <a:lumOff val="35000"/>
                  </a:schemeClr>
                </a:solidFill>
                <a:ea typeface="ＭＳ Ｐゴシック" pitchFamily="34" charset="-128"/>
                <a:cs typeface="+mn-cs"/>
              </a:rPr>
              <a:t> </a:t>
            </a:r>
            <a:r>
              <a:rPr lang="de-CH" altLang="fr-FR" sz="3200" dirty="0" err="1">
                <a:solidFill>
                  <a:schemeClr val="tx1">
                    <a:lumMod val="65000"/>
                    <a:lumOff val="35000"/>
                  </a:schemeClr>
                </a:solidFill>
                <a:ea typeface="ＭＳ Ｐゴシック" pitchFamily="34" charset="-128"/>
                <a:cs typeface="+mn-cs"/>
              </a:rPr>
              <a:t>others</a:t>
            </a:r>
            <a:endParaRPr lang="de-CH" altLang="fr-FR" sz="3200" dirty="0">
              <a:solidFill>
                <a:schemeClr val="tx1">
                  <a:lumMod val="65000"/>
                  <a:lumOff val="35000"/>
                </a:schemeClr>
              </a:solidFill>
              <a:ea typeface="ＭＳ Ｐゴシック" pitchFamily="34" charset="-128"/>
              <a:cs typeface="+mn-cs"/>
            </a:endParaRPr>
          </a:p>
          <a:p>
            <a:pPr eaLnBrk="1" fontAlgn="auto" hangingPunct="1">
              <a:spcAft>
                <a:spcPts val="0"/>
              </a:spcAft>
              <a:buFont typeface="Wingdings" charset="2"/>
              <a:buChar char="§"/>
              <a:defRPr/>
            </a:pPr>
            <a:r>
              <a:rPr lang="de-CH" altLang="fr-FR" sz="3200" dirty="0" err="1">
                <a:solidFill>
                  <a:schemeClr val="tx1">
                    <a:lumMod val="65000"/>
                    <a:lumOff val="35000"/>
                  </a:schemeClr>
                </a:solidFill>
                <a:ea typeface="ＭＳ Ｐゴシック" pitchFamily="34" charset="-128"/>
                <a:cs typeface="+mn-cs"/>
              </a:rPr>
              <a:t>Identifies</a:t>
            </a:r>
            <a:r>
              <a:rPr lang="de-CH" altLang="fr-FR" sz="3200" dirty="0">
                <a:solidFill>
                  <a:schemeClr val="tx1">
                    <a:lumMod val="65000"/>
                    <a:lumOff val="35000"/>
                  </a:schemeClr>
                </a:solidFill>
                <a:ea typeface="ＭＳ Ｐゴシック" pitchFamily="34" charset="-128"/>
                <a:cs typeface="+mn-cs"/>
              </a:rPr>
              <a:t> relevant IHRL </a:t>
            </a:r>
            <a:r>
              <a:rPr lang="de-CH" altLang="fr-FR" sz="3200" dirty="0" err="1">
                <a:solidFill>
                  <a:schemeClr val="tx1">
                    <a:lumMod val="65000"/>
                    <a:lumOff val="35000"/>
                  </a:schemeClr>
                </a:solidFill>
                <a:ea typeface="ＭＳ Ｐゴシック" pitchFamily="34" charset="-128"/>
                <a:cs typeface="+mn-cs"/>
              </a:rPr>
              <a:t>and</a:t>
            </a:r>
            <a:r>
              <a:rPr lang="de-CH" altLang="fr-FR" sz="3200" dirty="0">
                <a:solidFill>
                  <a:schemeClr val="tx1">
                    <a:lumMod val="65000"/>
                    <a:lumOff val="35000"/>
                  </a:schemeClr>
                </a:solidFill>
                <a:ea typeface="ＭＳ Ｐゴシック" pitchFamily="34" charset="-128"/>
                <a:cs typeface="+mn-cs"/>
              </a:rPr>
              <a:t> IHL </a:t>
            </a:r>
            <a:r>
              <a:rPr lang="de-CH" altLang="fr-FR" sz="3200" dirty="0" err="1">
                <a:solidFill>
                  <a:schemeClr val="tx1">
                    <a:lumMod val="65000"/>
                    <a:lumOff val="35000"/>
                  </a:schemeClr>
                </a:solidFill>
                <a:ea typeface="ＭＳ Ｐゴシック" pitchFamily="34" charset="-128"/>
                <a:cs typeface="+mn-cs"/>
              </a:rPr>
              <a:t>standards</a:t>
            </a:r>
            <a:r>
              <a:rPr lang="de-CH" altLang="fr-FR" sz="3200" dirty="0">
                <a:solidFill>
                  <a:schemeClr val="tx1">
                    <a:lumMod val="65000"/>
                    <a:lumOff val="35000"/>
                  </a:schemeClr>
                </a:solidFill>
                <a:ea typeface="ＭＳ Ｐゴシック" pitchFamily="34" charset="-128"/>
                <a:cs typeface="+mn-cs"/>
              </a:rPr>
              <a:t> </a:t>
            </a:r>
          </a:p>
          <a:p>
            <a:pPr eaLnBrk="1" fontAlgn="auto" hangingPunct="1">
              <a:spcAft>
                <a:spcPts val="0"/>
              </a:spcAft>
              <a:buFont typeface="Wingdings" charset="2"/>
              <a:buChar char="§"/>
              <a:defRPr/>
            </a:pPr>
            <a:r>
              <a:rPr lang="de-CH" altLang="fr-FR" sz="3200" dirty="0">
                <a:solidFill>
                  <a:schemeClr val="tx1">
                    <a:lumMod val="65000"/>
                    <a:lumOff val="35000"/>
                  </a:schemeClr>
                </a:solidFill>
                <a:ea typeface="ＭＳ Ｐゴシック" pitchFamily="34" charset="-128"/>
                <a:cs typeface="+mn-cs"/>
              </a:rPr>
              <a:t>A </a:t>
            </a:r>
            <a:r>
              <a:rPr lang="de-CH" altLang="fr-FR" sz="3200" dirty="0" err="1">
                <a:solidFill>
                  <a:schemeClr val="tx1">
                    <a:lumMod val="65000"/>
                    <a:lumOff val="35000"/>
                  </a:schemeClr>
                </a:solidFill>
                <a:ea typeface="ＭＳ Ｐゴシック" pitchFamily="34" charset="-128"/>
                <a:cs typeface="+mn-cs"/>
              </a:rPr>
              <a:t>practical</a:t>
            </a:r>
            <a:r>
              <a:rPr lang="de-CH" altLang="fr-FR" sz="3200" dirty="0">
                <a:solidFill>
                  <a:schemeClr val="tx1">
                    <a:lumMod val="65000"/>
                    <a:lumOff val="35000"/>
                  </a:schemeClr>
                </a:solidFill>
                <a:ea typeface="ＭＳ Ｐゴシック" pitchFamily="34" charset="-128"/>
                <a:cs typeface="+mn-cs"/>
              </a:rPr>
              <a:t> </a:t>
            </a:r>
            <a:r>
              <a:rPr lang="de-CH" altLang="fr-FR" sz="3200" dirty="0" err="1">
                <a:solidFill>
                  <a:schemeClr val="tx1">
                    <a:lumMod val="65000"/>
                    <a:lumOff val="35000"/>
                  </a:schemeClr>
                </a:solidFill>
                <a:ea typeface="ＭＳ Ｐゴシック" pitchFamily="34" charset="-128"/>
                <a:cs typeface="+mn-cs"/>
              </a:rPr>
              <a:t>tool</a:t>
            </a:r>
            <a:endParaRPr lang="de-CH" altLang="fr-FR" sz="3200" dirty="0">
              <a:solidFill>
                <a:schemeClr val="tx1">
                  <a:lumMod val="65000"/>
                  <a:lumOff val="35000"/>
                </a:schemeClr>
              </a:solidFill>
              <a:ea typeface="ＭＳ Ｐゴシック" pitchFamily="34" charset="-128"/>
              <a:cs typeface="+mn-cs"/>
            </a:endParaRPr>
          </a:p>
          <a:p>
            <a:pPr marL="0" indent="0" eaLnBrk="1" fontAlgn="auto" hangingPunct="1">
              <a:spcAft>
                <a:spcPts val="0"/>
              </a:spcAft>
              <a:buFontTx/>
              <a:buNone/>
              <a:defRPr/>
            </a:pPr>
            <a:endParaRPr lang="fr-CH" dirty="0">
              <a:solidFill>
                <a:schemeClr val="tx1">
                  <a:lumMod val="65000"/>
                  <a:lumOff val="35000"/>
                </a:schemeClr>
              </a:solidFill>
              <a:ea typeface="+mn-ea"/>
              <a:cs typeface="+mn-cs"/>
            </a:endParaRPr>
          </a:p>
        </p:txBody>
      </p:sp>
      <p:pic>
        <p:nvPicPr>
          <p:cNvPr id="26627" name="Picture 2" descr="C:\Users\jacopo.giorgi\Desktop\gpenglish-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557338"/>
            <a:ext cx="3241675" cy="410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457200" y="-26988"/>
            <a:ext cx="8229600" cy="1268413"/>
          </a:xfrm>
        </p:spPr>
        <p:txBody>
          <a:bodyPr/>
          <a:lstStyle/>
          <a:p>
            <a:pPr eaLnBrk="1" hangingPunct="1"/>
            <a:r>
              <a:rPr lang="fr-CH" sz="3200" b="1">
                <a:latin typeface="Century Gothic" charset="0"/>
                <a:ea typeface="MS PGothic" charset="0"/>
                <a:cs typeface="MS PGothic" charset="0"/>
              </a:rPr>
              <a:t>Kampala Convention:</a:t>
            </a:r>
            <a:br>
              <a:rPr lang="fr-CH" sz="3200" b="1">
                <a:latin typeface="Century Gothic" charset="0"/>
                <a:ea typeface="MS PGothic" charset="0"/>
                <a:cs typeface="MS PGothic" charset="0"/>
              </a:rPr>
            </a:br>
            <a:r>
              <a:rPr lang="fr-CH" sz="3200" b="1">
                <a:latin typeface="Century Gothic" charset="0"/>
                <a:ea typeface="MS PGothic" charset="0"/>
                <a:cs typeface="MS PGothic" charset="0"/>
              </a:rPr>
              <a:t>a comprehensive instrument</a:t>
            </a:r>
          </a:p>
        </p:txBody>
      </p:sp>
      <p:sp>
        <p:nvSpPr>
          <p:cNvPr id="3" name="Content Placeholder 2"/>
          <p:cNvSpPr>
            <a:spLocks noGrp="1"/>
          </p:cNvSpPr>
          <p:nvPr>
            <p:ph sz="half" idx="1"/>
          </p:nvPr>
        </p:nvSpPr>
        <p:spPr>
          <a:xfrm>
            <a:off x="539750" y="1557338"/>
            <a:ext cx="8135938" cy="2376487"/>
          </a:xfrm>
        </p:spPr>
        <p:txBody>
          <a:bodyPr rtlCol="0">
            <a:normAutofit fontScale="70000" lnSpcReduction="20000"/>
          </a:bodyPr>
          <a:lstStyle/>
          <a:p>
            <a:pPr marL="0" indent="0" eaLnBrk="1" fontAlgn="auto" hangingPunct="1">
              <a:spcAft>
                <a:spcPts val="0"/>
              </a:spcAft>
              <a:buFont typeface="Wingdings 2" charset="0"/>
              <a:buNone/>
              <a:defRPr/>
            </a:pPr>
            <a:r>
              <a:rPr lang="de-CH" altLang="fr-FR" sz="3200" dirty="0" smtClean="0">
                <a:solidFill>
                  <a:schemeClr val="tx1">
                    <a:lumMod val="65000"/>
                    <a:lumOff val="35000"/>
                  </a:schemeClr>
                </a:solidFill>
                <a:ea typeface="ＭＳ Ｐゴシック" pitchFamily="34" charset="-128"/>
                <a:cs typeface="+mn-cs"/>
              </a:rPr>
              <a:t>The </a:t>
            </a:r>
            <a:r>
              <a:rPr lang="de-CH" altLang="fr-FR" sz="3200" dirty="0" err="1" smtClean="0">
                <a:solidFill>
                  <a:schemeClr val="tx1">
                    <a:lumMod val="65000"/>
                    <a:lumOff val="35000"/>
                  </a:schemeClr>
                </a:solidFill>
                <a:ea typeface="ＭＳ Ｐゴシック" pitchFamily="34" charset="-128"/>
                <a:cs typeface="+mn-cs"/>
              </a:rPr>
              <a:t>convention</a:t>
            </a:r>
            <a:r>
              <a:rPr lang="de-CH" altLang="fr-FR" sz="3200" dirty="0" smtClean="0">
                <a:solidFill>
                  <a:schemeClr val="tx1">
                    <a:lumMod val="65000"/>
                    <a:lumOff val="35000"/>
                  </a:schemeClr>
                </a:solidFill>
                <a:ea typeface="ＭＳ Ｐゴシック" pitchFamily="34" charset="-128"/>
                <a:cs typeface="+mn-cs"/>
              </a:rPr>
              <a:t>:</a:t>
            </a:r>
            <a:endParaRPr lang="de-CH" altLang="fr-FR" sz="3200" dirty="0">
              <a:solidFill>
                <a:schemeClr val="tx1">
                  <a:lumMod val="65000"/>
                  <a:lumOff val="35000"/>
                </a:schemeClr>
              </a:solidFill>
              <a:ea typeface="ＭＳ Ｐゴシック" pitchFamily="34" charset="-128"/>
              <a:cs typeface="+mn-cs"/>
            </a:endParaRPr>
          </a:p>
          <a:p>
            <a:pPr eaLnBrk="1" fontAlgn="auto" hangingPunct="1">
              <a:spcAft>
                <a:spcPts val="0"/>
              </a:spcAft>
              <a:buFont typeface="Wingdings" charset="2"/>
              <a:buChar char="§"/>
              <a:defRPr/>
            </a:pPr>
            <a:r>
              <a:rPr lang="de-CH" altLang="fr-FR" sz="3200" dirty="0" err="1" smtClean="0">
                <a:solidFill>
                  <a:schemeClr val="tx1">
                    <a:lumMod val="65000"/>
                    <a:lumOff val="35000"/>
                  </a:schemeClr>
                </a:solidFill>
                <a:ea typeface="ＭＳ Ｐゴシック" pitchFamily="34" charset="-128"/>
                <a:cs typeface="+mn-cs"/>
              </a:rPr>
              <a:t>Tackles</a:t>
            </a:r>
            <a:r>
              <a:rPr lang="de-CH" altLang="fr-FR" sz="3200" dirty="0" smtClean="0">
                <a:solidFill>
                  <a:schemeClr val="tx1">
                    <a:lumMod val="65000"/>
                    <a:lumOff val="35000"/>
                  </a:schemeClr>
                </a:solidFill>
                <a:ea typeface="ＭＳ Ｐゴシック" pitchFamily="34" charset="-128"/>
                <a:cs typeface="+mn-cs"/>
              </a:rPr>
              <a:t> </a:t>
            </a:r>
            <a:r>
              <a:rPr lang="de-CH" altLang="fr-FR" sz="3200" dirty="0" smtClean="0">
                <a:solidFill>
                  <a:schemeClr val="accent6">
                    <a:lumMod val="75000"/>
                  </a:schemeClr>
                </a:solidFill>
                <a:ea typeface="ＭＳ Ｐゴシック" pitchFamily="34" charset="-128"/>
                <a:cs typeface="+mn-cs"/>
              </a:rPr>
              <a:t>all</a:t>
            </a:r>
            <a:r>
              <a:rPr lang="de-CH" altLang="fr-FR" sz="3200" dirty="0" smtClean="0">
                <a:solidFill>
                  <a:schemeClr val="tx1">
                    <a:lumMod val="65000"/>
                    <a:lumOff val="35000"/>
                  </a:schemeClr>
                </a:solidFill>
                <a:ea typeface="ＭＳ Ｐゴシック" pitchFamily="34" charset="-128"/>
                <a:cs typeface="+mn-cs"/>
              </a:rPr>
              <a:t> </a:t>
            </a:r>
            <a:r>
              <a:rPr lang="de-CH" altLang="fr-FR" sz="3200" dirty="0" err="1" smtClean="0">
                <a:solidFill>
                  <a:schemeClr val="tx1">
                    <a:lumMod val="65000"/>
                    <a:lumOff val="35000"/>
                  </a:schemeClr>
                </a:solidFill>
                <a:ea typeface="ＭＳ Ｐゴシック" pitchFamily="34" charset="-128"/>
                <a:cs typeface="+mn-cs"/>
              </a:rPr>
              <a:t>possible</a:t>
            </a:r>
            <a:r>
              <a:rPr lang="de-CH" altLang="fr-FR" sz="3200" dirty="0" smtClean="0">
                <a:solidFill>
                  <a:schemeClr val="tx1">
                    <a:lumMod val="65000"/>
                    <a:lumOff val="35000"/>
                  </a:schemeClr>
                </a:solidFill>
                <a:ea typeface="ＭＳ Ｐゴシック" pitchFamily="34" charset="-128"/>
                <a:cs typeface="+mn-cs"/>
              </a:rPr>
              <a:t> </a:t>
            </a:r>
            <a:r>
              <a:rPr lang="de-CH" altLang="fr-FR" sz="3200" dirty="0" err="1" smtClean="0">
                <a:solidFill>
                  <a:srgbClr val="E46C0A"/>
                </a:solidFill>
                <a:ea typeface="ＭＳ Ｐゴシック" pitchFamily="34" charset="-128"/>
                <a:cs typeface="+mn-cs"/>
              </a:rPr>
              <a:t>causes</a:t>
            </a:r>
            <a:r>
              <a:rPr lang="de-CH" altLang="fr-FR" sz="3200" dirty="0" smtClean="0">
                <a:solidFill>
                  <a:srgbClr val="E46C0A"/>
                </a:solidFill>
                <a:ea typeface="ＭＳ Ｐゴシック" pitchFamily="34" charset="-128"/>
                <a:cs typeface="+mn-cs"/>
              </a:rPr>
              <a:t> </a:t>
            </a:r>
            <a:r>
              <a:rPr lang="de-CH" altLang="fr-FR" sz="3200" dirty="0" err="1" smtClean="0">
                <a:solidFill>
                  <a:schemeClr val="tx1">
                    <a:lumMod val="65000"/>
                    <a:lumOff val="35000"/>
                  </a:schemeClr>
                </a:solidFill>
                <a:ea typeface="ＭＳ Ｐゴシック" pitchFamily="34" charset="-128"/>
                <a:cs typeface="+mn-cs"/>
              </a:rPr>
              <a:t>of</a:t>
            </a:r>
            <a:r>
              <a:rPr lang="de-CH" altLang="fr-FR" sz="3200" dirty="0" smtClean="0">
                <a:solidFill>
                  <a:schemeClr val="tx1">
                    <a:lumMod val="65000"/>
                    <a:lumOff val="35000"/>
                  </a:schemeClr>
                </a:solidFill>
                <a:ea typeface="ＭＳ Ｐゴシック" pitchFamily="34" charset="-128"/>
                <a:cs typeface="+mn-cs"/>
              </a:rPr>
              <a:t> </a:t>
            </a:r>
            <a:r>
              <a:rPr lang="de-CH" altLang="fr-FR" sz="3200" dirty="0" err="1" smtClean="0">
                <a:solidFill>
                  <a:schemeClr val="tx1">
                    <a:lumMod val="65000"/>
                    <a:lumOff val="35000"/>
                  </a:schemeClr>
                </a:solidFill>
                <a:ea typeface="ＭＳ Ｐゴシック" pitchFamily="34" charset="-128"/>
                <a:cs typeface="+mn-cs"/>
              </a:rPr>
              <a:t>displacement</a:t>
            </a:r>
            <a:r>
              <a:rPr lang="de-CH" altLang="fr-FR" sz="3200" dirty="0">
                <a:solidFill>
                  <a:schemeClr val="tx1">
                    <a:lumMod val="65000"/>
                    <a:lumOff val="35000"/>
                  </a:schemeClr>
                </a:solidFill>
                <a:ea typeface="ＭＳ Ｐゴシック" pitchFamily="34" charset="-128"/>
                <a:cs typeface="+mn-cs"/>
              </a:rPr>
              <a:t> </a:t>
            </a:r>
            <a:r>
              <a:rPr lang="de-CH" altLang="fr-FR" sz="3200" dirty="0" smtClean="0">
                <a:solidFill>
                  <a:schemeClr val="tx1">
                    <a:lumMod val="65000"/>
                    <a:lumOff val="35000"/>
                  </a:schemeClr>
                </a:solidFill>
                <a:ea typeface="ＭＳ Ｐゴシック" pitchFamily="34" charset="-128"/>
                <a:cs typeface="+mn-cs"/>
              </a:rPr>
              <a:t>– </a:t>
            </a:r>
            <a:r>
              <a:rPr lang="de-CH" altLang="fr-FR" sz="3200" dirty="0" err="1" smtClean="0">
                <a:solidFill>
                  <a:schemeClr val="tx1">
                    <a:lumMod val="65000"/>
                    <a:lumOff val="35000"/>
                  </a:schemeClr>
                </a:solidFill>
                <a:ea typeface="ＭＳ Ｐゴシック" pitchFamily="34" charset="-128"/>
                <a:cs typeface="+mn-cs"/>
              </a:rPr>
              <a:t>conflict</a:t>
            </a:r>
            <a:r>
              <a:rPr lang="de-CH" altLang="fr-FR" sz="3200" dirty="0" smtClean="0">
                <a:solidFill>
                  <a:schemeClr val="tx1">
                    <a:lumMod val="65000"/>
                    <a:lumOff val="35000"/>
                  </a:schemeClr>
                </a:solidFill>
                <a:ea typeface="ＭＳ Ｐゴシック" pitchFamily="34" charset="-128"/>
                <a:cs typeface="+mn-cs"/>
              </a:rPr>
              <a:t>, </a:t>
            </a:r>
            <a:r>
              <a:rPr lang="de-CH" altLang="fr-FR" sz="3200" dirty="0" err="1" smtClean="0">
                <a:solidFill>
                  <a:schemeClr val="tx1">
                    <a:lumMod val="65000"/>
                    <a:lumOff val="35000"/>
                  </a:schemeClr>
                </a:solidFill>
                <a:ea typeface="ＭＳ Ｐゴシック" pitchFamily="34" charset="-128"/>
                <a:cs typeface="+mn-cs"/>
              </a:rPr>
              <a:t>violence</a:t>
            </a:r>
            <a:r>
              <a:rPr lang="de-CH" altLang="fr-FR" sz="3200" dirty="0" smtClean="0">
                <a:solidFill>
                  <a:schemeClr val="tx1">
                    <a:lumMod val="65000"/>
                    <a:lumOff val="35000"/>
                  </a:schemeClr>
                </a:solidFill>
                <a:ea typeface="ＭＳ Ｐゴシック" pitchFamily="34" charset="-128"/>
                <a:cs typeface="+mn-cs"/>
              </a:rPr>
              <a:t>, </a:t>
            </a:r>
            <a:r>
              <a:rPr lang="de-CH" altLang="fr-FR" sz="3200" dirty="0" err="1" smtClean="0">
                <a:solidFill>
                  <a:schemeClr val="tx1">
                    <a:lumMod val="65000"/>
                    <a:lumOff val="35000"/>
                  </a:schemeClr>
                </a:solidFill>
                <a:ea typeface="ＭＳ Ｐゴシック" pitchFamily="34" charset="-128"/>
                <a:cs typeface="+mn-cs"/>
              </a:rPr>
              <a:t>disasters</a:t>
            </a:r>
            <a:r>
              <a:rPr lang="de-CH" altLang="fr-FR" sz="3200" dirty="0" smtClean="0">
                <a:solidFill>
                  <a:schemeClr val="tx1">
                    <a:lumMod val="65000"/>
                    <a:lumOff val="35000"/>
                  </a:schemeClr>
                </a:solidFill>
                <a:ea typeface="ＭＳ Ｐゴシック" pitchFamily="34" charset="-128"/>
                <a:cs typeface="+mn-cs"/>
              </a:rPr>
              <a:t> </a:t>
            </a:r>
            <a:r>
              <a:rPr lang="de-CH" altLang="fr-FR" sz="3200" dirty="0" err="1" smtClean="0">
                <a:solidFill>
                  <a:schemeClr val="tx1">
                    <a:lumMod val="65000"/>
                    <a:lumOff val="35000"/>
                  </a:schemeClr>
                </a:solidFill>
                <a:ea typeface="ＭＳ Ｐゴシック" pitchFamily="34" charset="-128"/>
                <a:cs typeface="+mn-cs"/>
              </a:rPr>
              <a:t>and</a:t>
            </a:r>
            <a:r>
              <a:rPr lang="de-CH" altLang="fr-FR" sz="3200" dirty="0" smtClean="0">
                <a:solidFill>
                  <a:schemeClr val="tx1">
                    <a:lumMod val="65000"/>
                    <a:lumOff val="35000"/>
                  </a:schemeClr>
                </a:solidFill>
                <a:ea typeface="ＭＳ Ｐゴシック" pitchFamily="34" charset="-128"/>
                <a:cs typeface="+mn-cs"/>
              </a:rPr>
              <a:t> </a:t>
            </a:r>
            <a:r>
              <a:rPr lang="de-CH" altLang="fr-FR" sz="3200" dirty="0" err="1" smtClean="0">
                <a:solidFill>
                  <a:schemeClr val="tx1">
                    <a:lumMod val="65000"/>
                    <a:lumOff val="35000"/>
                  </a:schemeClr>
                </a:solidFill>
                <a:ea typeface="ＭＳ Ｐゴシック" pitchFamily="34" charset="-128"/>
                <a:cs typeface="+mn-cs"/>
              </a:rPr>
              <a:t>development</a:t>
            </a:r>
            <a:r>
              <a:rPr lang="de-CH" altLang="fr-FR" sz="3200" dirty="0" smtClean="0">
                <a:solidFill>
                  <a:schemeClr val="tx1">
                    <a:lumMod val="65000"/>
                    <a:lumOff val="35000"/>
                  </a:schemeClr>
                </a:solidFill>
                <a:ea typeface="ＭＳ Ｐゴシック" pitchFamily="34" charset="-128"/>
                <a:cs typeface="+mn-cs"/>
              </a:rPr>
              <a:t> </a:t>
            </a:r>
            <a:r>
              <a:rPr lang="de-CH" altLang="fr-FR" sz="3200" dirty="0" err="1" smtClean="0">
                <a:solidFill>
                  <a:schemeClr val="tx1">
                    <a:lumMod val="65000"/>
                    <a:lumOff val="35000"/>
                  </a:schemeClr>
                </a:solidFill>
                <a:ea typeface="ＭＳ Ｐゴシック" pitchFamily="34" charset="-128"/>
                <a:cs typeface="+mn-cs"/>
              </a:rPr>
              <a:t>projects</a:t>
            </a:r>
            <a:endParaRPr lang="de-CH" altLang="fr-FR" sz="3200" dirty="0" smtClean="0">
              <a:solidFill>
                <a:schemeClr val="tx1">
                  <a:lumMod val="65000"/>
                  <a:lumOff val="35000"/>
                </a:schemeClr>
              </a:solidFill>
              <a:ea typeface="ＭＳ Ｐゴシック" pitchFamily="34" charset="-128"/>
              <a:cs typeface="+mn-cs"/>
            </a:endParaRPr>
          </a:p>
          <a:p>
            <a:pPr eaLnBrk="1" fontAlgn="auto" hangingPunct="1">
              <a:spcAft>
                <a:spcPts val="0"/>
              </a:spcAft>
              <a:buFont typeface="Wingdings" charset="2"/>
              <a:buChar char="§"/>
              <a:defRPr/>
            </a:pPr>
            <a:r>
              <a:rPr lang="de-CH" altLang="fr-FR" sz="3200" dirty="0" err="1" smtClean="0">
                <a:solidFill>
                  <a:schemeClr val="tx1">
                    <a:lumMod val="65000"/>
                    <a:lumOff val="35000"/>
                  </a:schemeClr>
                </a:solidFill>
                <a:ea typeface="ＭＳ Ｐゴシック" pitchFamily="34" charset="-128"/>
                <a:cs typeface="+mn-cs"/>
              </a:rPr>
              <a:t>Addresses</a:t>
            </a:r>
            <a:r>
              <a:rPr lang="de-CH" altLang="fr-FR" sz="3200" dirty="0" smtClean="0">
                <a:solidFill>
                  <a:schemeClr val="tx1">
                    <a:lumMod val="65000"/>
                    <a:lumOff val="35000"/>
                  </a:schemeClr>
                </a:solidFill>
                <a:ea typeface="ＭＳ Ｐゴシック" pitchFamily="34" charset="-128"/>
                <a:cs typeface="+mn-cs"/>
              </a:rPr>
              <a:t> </a:t>
            </a:r>
            <a:r>
              <a:rPr lang="de-CH" altLang="fr-FR" sz="3200" dirty="0" smtClean="0">
                <a:solidFill>
                  <a:srgbClr val="E46C0A"/>
                </a:solidFill>
                <a:ea typeface="ＭＳ Ｐゴシック" pitchFamily="34" charset="-128"/>
                <a:cs typeface="+mn-cs"/>
              </a:rPr>
              <a:t>all </a:t>
            </a:r>
            <a:r>
              <a:rPr lang="de-CH" altLang="fr-FR" sz="3200" dirty="0" err="1" smtClean="0">
                <a:solidFill>
                  <a:srgbClr val="E46C0A"/>
                </a:solidFill>
                <a:ea typeface="ＭＳ Ｐゴシック" pitchFamily="34" charset="-128"/>
                <a:cs typeface="+mn-cs"/>
              </a:rPr>
              <a:t>phases</a:t>
            </a:r>
            <a:r>
              <a:rPr lang="de-CH" altLang="fr-FR" sz="3200" dirty="0" smtClean="0">
                <a:solidFill>
                  <a:schemeClr val="tx1">
                    <a:lumMod val="65000"/>
                    <a:lumOff val="35000"/>
                  </a:schemeClr>
                </a:solidFill>
                <a:ea typeface="ＭＳ Ｐゴシック" pitchFamily="34" charset="-128"/>
                <a:cs typeface="+mn-cs"/>
              </a:rPr>
              <a:t> </a:t>
            </a:r>
            <a:r>
              <a:rPr lang="de-CH" altLang="fr-FR" sz="3200" dirty="0" err="1" smtClean="0">
                <a:solidFill>
                  <a:schemeClr val="tx1">
                    <a:lumMod val="65000"/>
                    <a:lumOff val="35000"/>
                  </a:schemeClr>
                </a:solidFill>
                <a:ea typeface="ＭＳ Ｐゴシック" pitchFamily="34" charset="-128"/>
                <a:cs typeface="+mn-cs"/>
              </a:rPr>
              <a:t>of</a:t>
            </a:r>
            <a:r>
              <a:rPr lang="de-CH" altLang="fr-FR" sz="3200" dirty="0" smtClean="0">
                <a:solidFill>
                  <a:schemeClr val="tx1">
                    <a:lumMod val="65000"/>
                    <a:lumOff val="35000"/>
                  </a:schemeClr>
                </a:solidFill>
                <a:ea typeface="ＭＳ Ｐゴシック" pitchFamily="34" charset="-128"/>
                <a:cs typeface="+mn-cs"/>
              </a:rPr>
              <a:t> </a:t>
            </a:r>
            <a:r>
              <a:rPr lang="de-CH" altLang="fr-FR" sz="3200" dirty="0" err="1" smtClean="0">
                <a:solidFill>
                  <a:schemeClr val="tx1">
                    <a:lumMod val="65000"/>
                    <a:lumOff val="35000"/>
                  </a:schemeClr>
                </a:solidFill>
                <a:ea typeface="ＭＳ Ｐゴシック" pitchFamily="34" charset="-128"/>
                <a:cs typeface="+mn-cs"/>
              </a:rPr>
              <a:t>displacement</a:t>
            </a:r>
            <a:r>
              <a:rPr lang="de-CH" altLang="fr-FR" sz="3200" dirty="0" smtClean="0">
                <a:solidFill>
                  <a:schemeClr val="tx1">
                    <a:lumMod val="65000"/>
                    <a:lumOff val="35000"/>
                  </a:schemeClr>
                </a:solidFill>
                <a:ea typeface="ＭＳ Ｐゴシック" pitchFamily="34" charset="-128"/>
                <a:cs typeface="+mn-cs"/>
              </a:rPr>
              <a:t> – </a:t>
            </a:r>
            <a:r>
              <a:rPr lang="de-CH" altLang="fr-FR" sz="3200" dirty="0" err="1" smtClean="0">
                <a:solidFill>
                  <a:schemeClr val="tx1">
                    <a:lumMod val="65000"/>
                    <a:lumOff val="35000"/>
                  </a:schemeClr>
                </a:solidFill>
                <a:ea typeface="ＭＳ Ｐゴシック" pitchFamily="34" charset="-128"/>
                <a:cs typeface="+mn-cs"/>
              </a:rPr>
              <a:t>prevention</a:t>
            </a:r>
            <a:r>
              <a:rPr lang="de-CH" altLang="fr-FR" sz="3200" dirty="0" smtClean="0">
                <a:solidFill>
                  <a:schemeClr val="tx1">
                    <a:lumMod val="65000"/>
                    <a:lumOff val="35000"/>
                  </a:schemeClr>
                </a:solidFill>
                <a:ea typeface="ＭＳ Ｐゴシック" pitchFamily="34" charset="-128"/>
                <a:cs typeface="+mn-cs"/>
              </a:rPr>
              <a:t>, </a:t>
            </a:r>
            <a:r>
              <a:rPr lang="de-CH" altLang="fr-FR" sz="3200" dirty="0" err="1" smtClean="0">
                <a:solidFill>
                  <a:schemeClr val="tx1">
                    <a:lumMod val="65000"/>
                    <a:lumOff val="35000"/>
                  </a:schemeClr>
                </a:solidFill>
                <a:ea typeface="ＭＳ Ｐゴシック" pitchFamily="34" charset="-128"/>
                <a:cs typeface="+mn-cs"/>
              </a:rPr>
              <a:t>protection</a:t>
            </a:r>
            <a:r>
              <a:rPr lang="de-CH" altLang="fr-FR" sz="3200" dirty="0" smtClean="0">
                <a:solidFill>
                  <a:schemeClr val="tx1">
                    <a:lumMod val="65000"/>
                    <a:lumOff val="35000"/>
                  </a:schemeClr>
                </a:solidFill>
                <a:ea typeface="ＭＳ Ｐゴシック" pitchFamily="34" charset="-128"/>
                <a:cs typeface="+mn-cs"/>
              </a:rPr>
              <a:t> </a:t>
            </a:r>
            <a:r>
              <a:rPr lang="de-CH" altLang="fr-FR" sz="3200" dirty="0" err="1" smtClean="0">
                <a:solidFill>
                  <a:schemeClr val="tx1">
                    <a:lumMod val="65000"/>
                    <a:lumOff val="35000"/>
                  </a:schemeClr>
                </a:solidFill>
                <a:ea typeface="ＭＳ Ｐゴシック" pitchFamily="34" charset="-128"/>
                <a:cs typeface="+mn-cs"/>
              </a:rPr>
              <a:t>during</a:t>
            </a:r>
            <a:r>
              <a:rPr lang="de-CH" altLang="fr-FR" sz="3200" dirty="0" smtClean="0">
                <a:solidFill>
                  <a:schemeClr val="tx1">
                    <a:lumMod val="65000"/>
                    <a:lumOff val="35000"/>
                  </a:schemeClr>
                </a:solidFill>
                <a:ea typeface="ＭＳ Ｐゴシック" pitchFamily="34" charset="-128"/>
                <a:cs typeface="+mn-cs"/>
              </a:rPr>
              <a:t> </a:t>
            </a:r>
            <a:r>
              <a:rPr lang="de-CH" altLang="fr-FR" sz="3200" dirty="0" err="1" smtClean="0">
                <a:solidFill>
                  <a:schemeClr val="tx1">
                    <a:lumMod val="65000"/>
                    <a:lumOff val="35000"/>
                  </a:schemeClr>
                </a:solidFill>
                <a:ea typeface="ＭＳ Ｐゴシック" pitchFamily="34" charset="-128"/>
                <a:cs typeface="+mn-cs"/>
              </a:rPr>
              <a:t>it</a:t>
            </a:r>
            <a:r>
              <a:rPr lang="de-CH" altLang="fr-FR" sz="3200" dirty="0" smtClean="0">
                <a:solidFill>
                  <a:schemeClr val="tx1">
                    <a:lumMod val="65000"/>
                    <a:lumOff val="35000"/>
                  </a:schemeClr>
                </a:solidFill>
                <a:ea typeface="ＭＳ Ｐゴシック" pitchFamily="34" charset="-128"/>
                <a:cs typeface="+mn-cs"/>
              </a:rPr>
              <a:t> </a:t>
            </a:r>
            <a:r>
              <a:rPr lang="de-CH" altLang="fr-FR" sz="3200" dirty="0" err="1" smtClean="0">
                <a:solidFill>
                  <a:schemeClr val="tx1">
                    <a:lumMod val="65000"/>
                    <a:lumOff val="35000"/>
                  </a:schemeClr>
                </a:solidFill>
                <a:ea typeface="ＭＳ Ｐゴシック" pitchFamily="34" charset="-128"/>
                <a:cs typeface="+mn-cs"/>
              </a:rPr>
              <a:t>and</a:t>
            </a:r>
            <a:r>
              <a:rPr lang="de-CH" altLang="fr-FR" sz="3200" dirty="0" smtClean="0">
                <a:solidFill>
                  <a:schemeClr val="tx1">
                    <a:lumMod val="65000"/>
                    <a:lumOff val="35000"/>
                  </a:schemeClr>
                </a:solidFill>
                <a:ea typeface="ＭＳ Ｐゴシック" pitchFamily="34" charset="-128"/>
                <a:cs typeface="+mn-cs"/>
              </a:rPr>
              <a:t> </a:t>
            </a:r>
            <a:r>
              <a:rPr lang="de-CH" altLang="fr-FR" sz="3200" dirty="0" err="1" smtClean="0">
                <a:solidFill>
                  <a:schemeClr val="tx1">
                    <a:lumMod val="65000"/>
                    <a:lumOff val="35000"/>
                  </a:schemeClr>
                </a:solidFill>
                <a:ea typeface="ＭＳ Ｐゴシック" pitchFamily="34" charset="-128"/>
                <a:cs typeface="+mn-cs"/>
              </a:rPr>
              <a:t>pursuit</a:t>
            </a:r>
            <a:r>
              <a:rPr lang="de-CH" altLang="fr-FR" sz="3200" dirty="0" smtClean="0">
                <a:solidFill>
                  <a:schemeClr val="tx1">
                    <a:lumMod val="65000"/>
                    <a:lumOff val="35000"/>
                  </a:schemeClr>
                </a:solidFill>
                <a:ea typeface="ＭＳ Ｐゴシック" pitchFamily="34" charset="-128"/>
                <a:cs typeface="+mn-cs"/>
              </a:rPr>
              <a:t> </a:t>
            </a:r>
            <a:r>
              <a:rPr lang="de-CH" altLang="fr-FR" sz="3200" dirty="0" err="1" smtClean="0">
                <a:solidFill>
                  <a:schemeClr val="tx1">
                    <a:lumMod val="65000"/>
                    <a:lumOff val="35000"/>
                  </a:schemeClr>
                </a:solidFill>
                <a:ea typeface="ＭＳ Ｐゴシック" pitchFamily="34" charset="-128"/>
                <a:cs typeface="+mn-cs"/>
              </a:rPr>
              <a:t>of</a:t>
            </a:r>
            <a:r>
              <a:rPr lang="de-CH" altLang="fr-FR" sz="3200" dirty="0" smtClean="0">
                <a:solidFill>
                  <a:schemeClr val="tx1">
                    <a:lumMod val="65000"/>
                    <a:lumOff val="35000"/>
                  </a:schemeClr>
                </a:solidFill>
                <a:ea typeface="ＭＳ Ｐゴシック" pitchFamily="34" charset="-128"/>
                <a:cs typeface="+mn-cs"/>
              </a:rPr>
              <a:t> durable </a:t>
            </a:r>
            <a:r>
              <a:rPr lang="de-CH" altLang="fr-FR" sz="3200" dirty="0" err="1" smtClean="0">
                <a:solidFill>
                  <a:schemeClr val="tx1">
                    <a:lumMod val="65000"/>
                    <a:lumOff val="35000"/>
                  </a:schemeClr>
                </a:solidFill>
                <a:ea typeface="ＭＳ Ｐゴシック" pitchFamily="34" charset="-128"/>
                <a:cs typeface="+mn-cs"/>
              </a:rPr>
              <a:t>solutions</a:t>
            </a:r>
            <a:endParaRPr lang="de-CH" altLang="fr-FR" sz="3200" dirty="0">
              <a:solidFill>
                <a:schemeClr val="tx1">
                  <a:lumMod val="65000"/>
                  <a:lumOff val="35000"/>
                </a:schemeClr>
              </a:solidFill>
              <a:ea typeface="ＭＳ Ｐゴシック" pitchFamily="34" charset="-128"/>
              <a:cs typeface="+mn-cs"/>
            </a:endParaRPr>
          </a:p>
          <a:p>
            <a:pPr marL="0" indent="0" eaLnBrk="1" fontAlgn="auto" hangingPunct="1">
              <a:spcAft>
                <a:spcPts val="0"/>
              </a:spcAft>
              <a:buFontTx/>
              <a:buNone/>
              <a:defRPr/>
            </a:pPr>
            <a:endParaRPr lang="fr-CH" dirty="0">
              <a:solidFill>
                <a:schemeClr val="tx1">
                  <a:lumMod val="65000"/>
                  <a:lumOff val="35000"/>
                </a:schemeClr>
              </a:solidFill>
              <a:ea typeface="+mn-ea"/>
              <a:cs typeface="+mn-cs"/>
            </a:endParaRPr>
          </a:p>
        </p:txBody>
      </p:sp>
      <p:pic>
        <p:nvPicPr>
          <p:cNvPr id="28675" name="Picture 5" descr="4a1e641b2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3933825"/>
            <a:ext cx="5834062"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457200" y="-26988"/>
            <a:ext cx="8229600" cy="1268413"/>
          </a:xfrm>
        </p:spPr>
        <p:txBody>
          <a:bodyPr/>
          <a:lstStyle/>
          <a:p>
            <a:pPr eaLnBrk="1" hangingPunct="1"/>
            <a:r>
              <a:rPr lang="fr-CH" sz="3200" b="1">
                <a:latin typeface="Century Gothic" charset="0"/>
                <a:ea typeface="MS PGothic" charset="0"/>
                <a:cs typeface="MS PGothic" charset="0"/>
              </a:rPr>
              <a:t>What does the Kampala convention add?</a:t>
            </a:r>
          </a:p>
        </p:txBody>
      </p:sp>
      <p:sp>
        <p:nvSpPr>
          <p:cNvPr id="3" name="Content Placeholder 2"/>
          <p:cNvSpPr>
            <a:spLocks noGrp="1"/>
          </p:cNvSpPr>
          <p:nvPr>
            <p:ph sz="half" idx="1"/>
          </p:nvPr>
        </p:nvSpPr>
        <p:spPr>
          <a:xfrm>
            <a:off x="539750" y="1557338"/>
            <a:ext cx="8135938" cy="4824412"/>
          </a:xfrm>
        </p:spPr>
        <p:txBody>
          <a:bodyPr rtlCol="0">
            <a:normAutofit fontScale="70000" lnSpcReduction="20000"/>
          </a:bodyPr>
          <a:lstStyle/>
          <a:p>
            <a:pPr eaLnBrk="1" fontAlgn="auto" hangingPunct="1">
              <a:spcAft>
                <a:spcPts val="0"/>
              </a:spcAft>
              <a:buFont typeface="Wingdings" charset="2"/>
              <a:buChar char="§"/>
              <a:defRPr/>
            </a:pPr>
            <a:r>
              <a:rPr lang="de-CH" altLang="fr-FR" sz="3200" b="1" dirty="0" err="1">
                <a:solidFill>
                  <a:schemeClr val="tx1">
                    <a:lumMod val="65000"/>
                    <a:lumOff val="35000"/>
                  </a:schemeClr>
                </a:solidFill>
                <a:ea typeface="ＭＳ Ｐゴシック" pitchFamily="34" charset="-128"/>
                <a:cs typeface="+mn-cs"/>
              </a:rPr>
              <a:t>Legally</a:t>
            </a:r>
            <a:r>
              <a:rPr lang="de-CH" altLang="fr-FR" sz="3200" b="1" dirty="0">
                <a:solidFill>
                  <a:schemeClr val="tx1">
                    <a:lumMod val="65000"/>
                    <a:lumOff val="35000"/>
                  </a:schemeClr>
                </a:solidFill>
                <a:ea typeface="ＭＳ Ｐゴシック" pitchFamily="34" charset="-128"/>
                <a:cs typeface="+mn-cs"/>
              </a:rPr>
              <a:t> </a:t>
            </a:r>
            <a:r>
              <a:rPr lang="de-CH" altLang="fr-FR" sz="3200" b="1" dirty="0" err="1" smtClean="0">
                <a:solidFill>
                  <a:schemeClr val="tx1">
                    <a:lumMod val="65000"/>
                    <a:lumOff val="35000"/>
                  </a:schemeClr>
                </a:solidFill>
                <a:ea typeface="ＭＳ Ｐゴシック" pitchFamily="34" charset="-128"/>
                <a:cs typeface="+mn-cs"/>
              </a:rPr>
              <a:t>binding</a:t>
            </a:r>
            <a:r>
              <a:rPr lang="de-CH" altLang="fr-FR" sz="3200" b="1" dirty="0" smtClean="0">
                <a:solidFill>
                  <a:schemeClr val="tx1">
                    <a:lumMod val="65000"/>
                    <a:lumOff val="35000"/>
                  </a:schemeClr>
                </a:solidFill>
                <a:ea typeface="ＭＳ Ｐゴシック" pitchFamily="34" charset="-128"/>
                <a:cs typeface="+mn-cs"/>
              </a:rPr>
              <a:t/>
            </a:r>
            <a:br>
              <a:rPr lang="de-CH" altLang="fr-FR" sz="3200" b="1" dirty="0" smtClean="0">
                <a:solidFill>
                  <a:schemeClr val="tx1">
                    <a:lumMod val="65000"/>
                    <a:lumOff val="35000"/>
                  </a:schemeClr>
                </a:solidFill>
                <a:ea typeface="ＭＳ Ｐゴシック" pitchFamily="34" charset="-128"/>
                <a:cs typeface="+mn-cs"/>
              </a:rPr>
            </a:br>
            <a:r>
              <a:rPr lang="de-CH" altLang="fr-FR" sz="3200" dirty="0" err="1" smtClean="0">
                <a:solidFill>
                  <a:schemeClr val="tx1">
                    <a:lumMod val="65000"/>
                    <a:lumOff val="35000"/>
                  </a:schemeClr>
                </a:solidFill>
                <a:ea typeface="ＭＳ Ｐゴシック" pitchFamily="34" charset="-128"/>
                <a:cs typeface="+mn-cs"/>
              </a:rPr>
              <a:t>It</a:t>
            </a:r>
            <a:r>
              <a:rPr lang="de-CH" altLang="fr-FR" sz="3200" dirty="0" smtClean="0">
                <a:solidFill>
                  <a:schemeClr val="tx1">
                    <a:lumMod val="65000"/>
                    <a:lumOff val="35000"/>
                  </a:schemeClr>
                </a:solidFill>
                <a:ea typeface="ＭＳ Ｐゴシック" pitchFamily="34" charset="-128"/>
                <a:cs typeface="+mn-cs"/>
              </a:rPr>
              <a:t> </a:t>
            </a:r>
            <a:r>
              <a:rPr lang="de-CH" altLang="fr-FR" sz="3200" dirty="0" err="1">
                <a:solidFill>
                  <a:schemeClr val="tx1">
                    <a:lumMod val="65000"/>
                    <a:lumOff val="35000"/>
                  </a:schemeClr>
                </a:solidFill>
                <a:ea typeface="ＭＳ Ｐゴシック" pitchFamily="34" charset="-128"/>
                <a:cs typeface="+mn-cs"/>
              </a:rPr>
              <a:t>restates</a:t>
            </a:r>
            <a:r>
              <a:rPr lang="de-CH" altLang="fr-FR" sz="3200" dirty="0">
                <a:solidFill>
                  <a:schemeClr val="tx1">
                    <a:lumMod val="65000"/>
                    <a:lumOff val="35000"/>
                  </a:schemeClr>
                </a:solidFill>
                <a:ea typeface="ＭＳ Ｐゴシック" pitchFamily="34" charset="-128"/>
                <a:cs typeface="+mn-cs"/>
              </a:rPr>
              <a:t> </a:t>
            </a:r>
            <a:r>
              <a:rPr lang="de-CH" altLang="fr-FR" sz="3200" dirty="0" err="1">
                <a:solidFill>
                  <a:schemeClr val="tx1">
                    <a:lumMod val="65000"/>
                    <a:lumOff val="35000"/>
                  </a:schemeClr>
                </a:solidFill>
                <a:ea typeface="ＭＳ Ｐゴシック" pitchFamily="34" charset="-128"/>
                <a:cs typeface="+mn-cs"/>
              </a:rPr>
              <a:t>principles</a:t>
            </a:r>
            <a:r>
              <a:rPr lang="de-CH" altLang="fr-FR" sz="3200" dirty="0">
                <a:solidFill>
                  <a:schemeClr val="tx1">
                    <a:lumMod val="65000"/>
                    <a:lumOff val="35000"/>
                  </a:schemeClr>
                </a:solidFill>
                <a:ea typeface="ＭＳ Ｐゴシック" pitchFamily="34" charset="-128"/>
                <a:cs typeface="+mn-cs"/>
              </a:rPr>
              <a:t> </a:t>
            </a:r>
            <a:r>
              <a:rPr lang="de-CH" altLang="fr-FR" sz="3200" dirty="0" err="1">
                <a:solidFill>
                  <a:schemeClr val="tx1">
                    <a:lumMod val="65000"/>
                    <a:lumOff val="35000"/>
                  </a:schemeClr>
                </a:solidFill>
                <a:ea typeface="ＭＳ Ｐゴシック" pitchFamily="34" charset="-128"/>
                <a:cs typeface="+mn-cs"/>
              </a:rPr>
              <a:t>and</a:t>
            </a:r>
            <a:r>
              <a:rPr lang="de-CH" altLang="fr-FR" sz="3200" dirty="0">
                <a:solidFill>
                  <a:schemeClr val="tx1">
                    <a:lumMod val="65000"/>
                    <a:lumOff val="35000"/>
                  </a:schemeClr>
                </a:solidFill>
                <a:ea typeface="ＭＳ Ｐゴシック" pitchFamily="34" charset="-128"/>
                <a:cs typeface="+mn-cs"/>
              </a:rPr>
              <a:t> </a:t>
            </a:r>
            <a:r>
              <a:rPr lang="de-CH" altLang="fr-FR" sz="3200" dirty="0" err="1">
                <a:solidFill>
                  <a:schemeClr val="tx1">
                    <a:lumMod val="65000"/>
                    <a:lumOff val="35000"/>
                  </a:schemeClr>
                </a:solidFill>
                <a:ea typeface="ＭＳ Ｐゴシック" pitchFamily="34" charset="-128"/>
                <a:cs typeface="+mn-cs"/>
              </a:rPr>
              <a:t>provisions</a:t>
            </a:r>
            <a:r>
              <a:rPr lang="de-CH" altLang="fr-FR" sz="3200" dirty="0">
                <a:solidFill>
                  <a:schemeClr val="tx1">
                    <a:lumMod val="65000"/>
                    <a:lumOff val="35000"/>
                  </a:schemeClr>
                </a:solidFill>
                <a:ea typeface="ＭＳ Ｐゴシック" pitchFamily="34" charset="-128"/>
                <a:cs typeface="+mn-cs"/>
              </a:rPr>
              <a:t> </a:t>
            </a:r>
            <a:r>
              <a:rPr lang="de-CH" altLang="fr-FR" sz="3200" dirty="0" err="1">
                <a:solidFill>
                  <a:schemeClr val="tx1">
                    <a:lumMod val="65000"/>
                    <a:lumOff val="35000"/>
                  </a:schemeClr>
                </a:solidFill>
                <a:ea typeface="ＭＳ Ｐゴシック" pitchFamily="34" charset="-128"/>
                <a:cs typeface="+mn-cs"/>
              </a:rPr>
              <a:t>for</a:t>
            </a:r>
            <a:r>
              <a:rPr lang="de-CH" altLang="fr-FR" sz="3200" dirty="0">
                <a:solidFill>
                  <a:schemeClr val="tx1">
                    <a:lumMod val="65000"/>
                    <a:lumOff val="35000"/>
                  </a:schemeClr>
                </a:solidFill>
                <a:ea typeface="ＭＳ Ｐゴシック" pitchFamily="34" charset="-128"/>
                <a:cs typeface="+mn-cs"/>
              </a:rPr>
              <a:t> IDPs’ </a:t>
            </a:r>
            <a:r>
              <a:rPr lang="de-CH" altLang="fr-FR" sz="3200" dirty="0" err="1">
                <a:solidFill>
                  <a:schemeClr val="tx1">
                    <a:lumMod val="65000"/>
                    <a:lumOff val="35000"/>
                  </a:schemeClr>
                </a:solidFill>
                <a:ea typeface="ＭＳ Ｐゴシック" pitchFamily="34" charset="-128"/>
                <a:cs typeface="+mn-cs"/>
              </a:rPr>
              <a:t>protection</a:t>
            </a:r>
            <a:r>
              <a:rPr lang="de-CH" altLang="fr-FR" sz="3200" dirty="0">
                <a:solidFill>
                  <a:schemeClr val="tx1">
                    <a:lumMod val="65000"/>
                    <a:lumOff val="35000"/>
                  </a:schemeClr>
                </a:solidFill>
                <a:ea typeface="ＭＳ Ｐゴシック" pitchFamily="34" charset="-128"/>
                <a:cs typeface="+mn-cs"/>
              </a:rPr>
              <a:t> </a:t>
            </a:r>
            <a:r>
              <a:rPr lang="de-CH" altLang="fr-FR" sz="3200" dirty="0" err="1">
                <a:solidFill>
                  <a:schemeClr val="tx1">
                    <a:lumMod val="65000"/>
                    <a:lumOff val="35000"/>
                  </a:schemeClr>
                </a:solidFill>
                <a:ea typeface="ＭＳ Ｐゴシック" pitchFamily="34" charset="-128"/>
                <a:cs typeface="+mn-cs"/>
              </a:rPr>
              <a:t>and</a:t>
            </a:r>
            <a:r>
              <a:rPr lang="de-CH" altLang="fr-FR" sz="3200" dirty="0">
                <a:solidFill>
                  <a:schemeClr val="tx1">
                    <a:lumMod val="65000"/>
                    <a:lumOff val="35000"/>
                  </a:schemeClr>
                </a:solidFill>
                <a:ea typeface="ＭＳ Ｐゴシック" pitchFamily="34" charset="-128"/>
                <a:cs typeface="+mn-cs"/>
              </a:rPr>
              <a:t> </a:t>
            </a:r>
            <a:r>
              <a:rPr lang="de-CH" altLang="fr-FR" sz="3200" dirty="0" err="1">
                <a:solidFill>
                  <a:schemeClr val="tx1">
                    <a:lumMod val="65000"/>
                    <a:lumOff val="35000"/>
                  </a:schemeClr>
                </a:solidFill>
                <a:ea typeface="ＭＳ Ｐゴシック" pitchFamily="34" charset="-128"/>
                <a:cs typeface="+mn-cs"/>
              </a:rPr>
              <a:t>creates</a:t>
            </a:r>
            <a:r>
              <a:rPr lang="de-CH" altLang="fr-FR" sz="3200" dirty="0">
                <a:solidFill>
                  <a:schemeClr val="tx1">
                    <a:lumMod val="65000"/>
                    <a:lumOff val="35000"/>
                  </a:schemeClr>
                </a:solidFill>
                <a:ea typeface="ＭＳ Ｐゴシック" pitchFamily="34" charset="-128"/>
                <a:cs typeface="+mn-cs"/>
              </a:rPr>
              <a:t> legal </a:t>
            </a:r>
            <a:r>
              <a:rPr lang="de-CH" altLang="fr-FR" sz="3200" dirty="0" err="1">
                <a:solidFill>
                  <a:schemeClr val="tx1">
                    <a:lumMod val="65000"/>
                    <a:lumOff val="35000"/>
                  </a:schemeClr>
                </a:solidFill>
                <a:ea typeface="ＭＳ Ｐゴシック" pitchFamily="34" charset="-128"/>
                <a:cs typeface="+mn-cs"/>
              </a:rPr>
              <a:t>obligations</a:t>
            </a:r>
            <a:r>
              <a:rPr lang="de-CH" altLang="fr-FR" sz="3200" dirty="0">
                <a:solidFill>
                  <a:schemeClr val="tx1">
                    <a:lumMod val="65000"/>
                    <a:lumOff val="35000"/>
                  </a:schemeClr>
                </a:solidFill>
                <a:ea typeface="ＭＳ Ｐゴシック" pitchFamily="34" charset="-128"/>
                <a:cs typeface="+mn-cs"/>
              </a:rPr>
              <a:t> </a:t>
            </a:r>
            <a:r>
              <a:rPr lang="de-CH" altLang="fr-FR" sz="3200" dirty="0" err="1">
                <a:solidFill>
                  <a:schemeClr val="tx1">
                    <a:lumMod val="65000"/>
                    <a:lumOff val="35000"/>
                  </a:schemeClr>
                </a:solidFill>
                <a:ea typeface="ＭＳ Ｐゴシック" pitchFamily="34" charset="-128"/>
                <a:cs typeface="+mn-cs"/>
              </a:rPr>
              <a:t>for</a:t>
            </a:r>
            <a:r>
              <a:rPr lang="de-CH" altLang="fr-FR" sz="3200" dirty="0">
                <a:solidFill>
                  <a:schemeClr val="tx1">
                    <a:lumMod val="65000"/>
                    <a:lumOff val="35000"/>
                  </a:schemeClr>
                </a:solidFill>
                <a:ea typeface="ＭＳ Ｐゴシック" pitchFamily="34" charset="-128"/>
                <a:cs typeface="+mn-cs"/>
              </a:rPr>
              <a:t> </a:t>
            </a:r>
            <a:r>
              <a:rPr lang="de-CH" altLang="fr-FR" sz="3200" dirty="0" err="1">
                <a:solidFill>
                  <a:schemeClr val="tx1">
                    <a:lumMod val="65000"/>
                    <a:lumOff val="35000"/>
                  </a:schemeClr>
                </a:solidFill>
                <a:ea typeface="ＭＳ Ｐゴシック" pitchFamily="34" charset="-128"/>
                <a:cs typeface="+mn-cs"/>
              </a:rPr>
              <a:t>states</a:t>
            </a:r>
            <a:r>
              <a:rPr lang="de-CH" altLang="fr-FR" sz="3200" dirty="0">
                <a:solidFill>
                  <a:schemeClr val="tx1">
                    <a:lumMod val="65000"/>
                    <a:lumOff val="35000"/>
                  </a:schemeClr>
                </a:solidFill>
                <a:ea typeface="ＭＳ Ｐゴシック" pitchFamily="34" charset="-128"/>
                <a:cs typeface="+mn-cs"/>
              </a:rPr>
              <a:t> </a:t>
            </a:r>
            <a:r>
              <a:rPr lang="de-CH" altLang="fr-FR" sz="3200" dirty="0" err="1">
                <a:solidFill>
                  <a:schemeClr val="tx1">
                    <a:lumMod val="65000"/>
                    <a:lumOff val="35000"/>
                  </a:schemeClr>
                </a:solidFill>
                <a:ea typeface="ＭＳ Ｐゴシック" pitchFamily="34" charset="-128"/>
                <a:cs typeface="+mn-cs"/>
              </a:rPr>
              <a:t>and</a:t>
            </a:r>
            <a:r>
              <a:rPr lang="de-CH" altLang="fr-FR" sz="3200" dirty="0">
                <a:solidFill>
                  <a:schemeClr val="tx1">
                    <a:lumMod val="65000"/>
                    <a:lumOff val="35000"/>
                  </a:schemeClr>
                </a:solidFill>
                <a:ea typeface="ＭＳ Ｐゴシック" pitchFamily="34" charset="-128"/>
                <a:cs typeface="+mn-cs"/>
              </a:rPr>
              <a:t> </a:t>
            </a:r>
            <a:r>
              <a:rPr lang="de-CH" altLang="fr-FR" sz="3200" dirty="0" err="1">
                <a:solidFill>
                  <a:schemeClr val="tx1">
                    <a:lumMod val="65000"/>
                    <a:lumOff val="35000"/>
                  </a:schemeClr>
                </a:solidFill>
                <a:ea typeface="ＭＳ Ｐゴシック" pitchFamily="34" charset="-128"/>
                <a:cs typeface="+mn-cs"/>
              </a:rPr>
              <a:t>others</a:t>
            </a:r>
            <a:endParaRPr lang="de-CH" altLang="fr-FR" sz="3200" dirty="0">
              <a:solidFill>
                <a:schemeClr val="tx1">
                  <a:lumMod val="65000"/>
                  <a:lumOff val="35000"/>
                </a:schemeClr>
              </a:solidFill>
              <a:ea typeface="ＭＳ Ｐゴシック" pitchFamily="34" charset="-128"/>
              <a:cs typeface="+mn-cs"/>
            </a:endParaRPr>
          </a:p>
          <a:p>
            <a:pPr eaLnBrk="1" fontAlgn="auto" hangingPunct="1">
              <a:spcAft>
                <a:spcPts val="0"/>
              </a:spcAft>
              <a:buFont typeface="Wingdings" charset="2"/>
              <a:buChar char="§"/>
              <a:defRPr/>
            </a:pPr>
            <a:r>
              <a:rPr lang="de-CH" altLang="fr-FR" sz="3200" b="1" dirty="0" err="1">
                <a:solidFill>
                  <a:schemeClr val="tx1">
                    <a:lumMod val="65000"/>
                    <a:lumOff val="35000"/>
                  </a:schemeClr>
                </a:solidFill>
                <a:ea typeface="ＭＳ Ｐゴシック" pitchFamily="34" charset="-128"/>
                <a:cs typeface="+mn-cs"/>
              </a:rPr>
              <a:t>Specific</a:t>
            </a:r>
            <a:r>
              <a:rPr lang="de-CH" altLang="fr-FR" sz="3200" b="1" dirty="0">
                <a:solidFill>
                  <a:schemeClr val="tx1">
                    <a:lumMod val="65000"/>
                    <a:lumOff val="35000"/>
                  </a:schemeClr>
                </a:solidFill>
                <a:ea typeface="ＭＳ Ｐゴシック" pitchFamily="34" charset="-128"/>
                <a:cs typeface="+mn-cs"/>
              </a:rPr>
              <a:t> </a:t>
            </a:r>
            <a:r>
              <a:rPr lang="de-CH" altLang="fr-FR" sz="3200" b="1" dirty="0" err="1" smtClean="0">
                <a:solidFill>
                  <a:schemeClr val="tx1">
                    <a:lumMod val="65000"/>
                    <a:lumOff val="35000"/>
                  </a:schemeClr>
                </a:solidFill>
                <a:ea typeface="ＭＳ Ｐゴシック" pitchFamily="34" charset="-128"/>
                <a:cs typeface="+mn-cs"/>
              </a:rPr>
              <a:t>instrument</a:t>
            </a:r>
            <a:r>
              <a:rPr lang="de-CH" altLang="fr-FR" sz="3200" b="1" dirty="0" smtClean="0">
                <a:solidFill>
                  <a:schemeClr val="tx1">
                    <a:lumMod val="65000"/>
                    <a:lumOff val="35000"/>
                  </a:schemeClr>
                </a:solidFill>
                <a:ea typeface="ＭＳ Ｐゴシック" pitchFamily="34" charset="-128"/>
                <a:cs typeface="+mn-cs"/>
              </a:rPr>
              <a:t/>
            </a:r>
            <a:br>
              <a:rPr lang="de-CH" altLang="fr-FR" sz="3200" b="1" dirty="0" smtClean="0">
                <a:solidFill>
                  <a:schemeClr val="tx1">
                    <a:lumMod val="65000"/>
                    <a:lumOff val="35000"/>
                  </a:schemeClr>
                </a:solidFill>
                <a:ea typeface="ＭＳ Ｐゴシック" pitchFamily="34" charset="-128"/>
                <a:cs typeface="+mn-cs"/>
              </a:rPr>
            </a:br>
            <a:r>
              <a:rPr lang="de-CH" altLang="fr-FR" sz="3200" dirty="0" err="1" smtClean="0">
                <a:solidFill>
                  <a:schemeClr val="tx1">
                    <a:lumMod val="65000"/>
                    <a:lumOff val="35000"/>
                  </a:schemeClr>
                </a:solidFill>
                <a:ea typeface="ＭＳ Ｐゴシック" pitchFamily="34" charset="-128"/>
                <a:cs typeface="+mn-cs"/>
              </a:rPr>
              <a:t>It</a:t>
            </a:r>
            <a:r>
              <a:rPr lang="de-CH" altLang="fr-FR" sz="3200" dirty="0" smtClean="0">
                <a:solidFill>
                  <a:schemeClr val="tx1">
                    <a:lumMod val="65000"/>
                    <a:lumOff val="35000"/>
                  </a:schemeClr>
                </a:solidFill>
                <a:ea typeface="ＭＳ Ｐゴシック" pitchFamily="34" charset="-128"/>
                <a:cs typeface="+mn-cs"/>
              </a:rPr>
              <a:t> </a:t>
            </a:r>
            <a:r>
              <a:rPr lang="de-CH" altLang="fr-FR" sz="3200" dirty="0" err="1">
                <a:solidFill>
                  <a:schemeClr val="tx1">
                    <a:lumMod val="65000"/>
                    <a:lumOff val="35000"/>
                  </a:schemeClr>
                </a:solidFill>
                <a:ea typeface="ＭＳ Ｐゴシック" pitchFamily="34" charset="-128"/>
                <a:cs typeface="+mn-cs"/>
              </a:rPr>
              <a:t>focuses</a:t>
            </a:r>
            <a:r>
              <a:rPr lang="de-CH" altLang="fr-FR" sz="3200" dirty="0">
                <a:solidFill>
                  <a:schemeClr val="tx1">
                    <a:lumMod val="65000"/>
                    <a:lumOff val="35000"/>
                  </a:schemeClr>
                </a:solidFill>
                <a:ea typeface="ＭＳ Ｐゴシック" pitchFamily="34" charset="-128"/>
                <a:cs typeface="+mn-cs"/>
              </a:rPr>
              <a:t> on IDPs </a:t>
            </a:r>
            <a:r>
              <a:rPr lang="de-CH" altLang="fr-FR" sz="3200" dirty="0" err="1">
                <a:solidFill>
                  <a:schemeClr val="tx1">
                    <a:lumMod val="65000"/>
                    <a:lumOff val="35000"/>
                  </a:schemeClr>
                </a:solidFill>
                <a:ea typeface="ＭＳ Ｐゴシック" pitchFamily="34" charset="-128"/>
                <a:cs typeface="+mn-cs"/>
              </a:rPr>
              <a:t>and</a:t>
            </a:r>
            <a:r>
              <a:rPr lang="de-CH" altLang="fr-FR" sz="3200" dirty="0">
                <a:solidFill>
                  <a:schemeClr val="tx1">
                    <a:lumMod val="65000"/>
                    <a:lumOff val="35000"/>
                  </a:schemeClr>
                </a:solidFill>
                <a:ea typeface="ＭＳ Ｐゴシック" pitchFamily="34" charset="-128"/>
                <a:cs typeface="+mn-cs"/>
              </a:rPr>
              <a:t> </a:t>
            </a:r>
            <a:r>
              <a:rPr lang="de-CH" altLang="fr-FR" sz="3200" dirty="0" err="1">
                <a:solidFill>
                  <a:schemeClr val="tx1">
                    <a:lumMod val="65000"/>
                    <a:lumOff val="35000"/>
                  </a:schemeClr>
                </a:solidFill>
                <a:ea typeface="ＭＳ Ｐゴシック" pitchFamily="34" charset="-128"/>
                <a:cs typeface="+mn-cs"/>
              </a:rPr>
              <a:t>people</a:t>
            </a:r>
            <a:r>
              <a:rPr lang="de-CH" altLang="fr-FR" sz="3200" dirty="0">
                <a:solidFill>
                  <a:schemeClr val="tx1">
                    <a:lumMod val="65000"/>
                    <a:lumOff val="35000"/>
                  </a:schemeClr>
                </a:solidFill>
                <a:ea typeface="ＭＳ Ｐゴシック" pitchFamily="34" charset="-128"/>
                <a:cs typeface="+mn-cs"/>
              </a:rPr>
              <a:t> </a:t>
            </a:r>
            <a:r>
              <a:rPr lang="de-CH" altLang="fr-FR" sz="3200" dirty="0" err="1">
                <a:solidFill>
                  <a:schemeClr val="tx1">
                    <a:lumMod val="65000"/>
                    <a:lumOff val="35000"/>
                  </a:schemeClr>
                </a:solidFill>
                <a:ea typeface="ＭＳ Ｐゴシック" pitchFamily="34" charset="-128"/>
                <a:cs typeface="+mn-cs"/>
              </a:rPr>
              <a:t>at</a:t>
            </a:r>
            <a:r>
              <a:rPr lang="de-CH" altLang="fr-FR" sz="3200" dirty="0">
                <a:solidFill>
                  <a:schemeClr val="tx1">
                    <a:lumMod val="65000"/>
                    <a:lumOff val="35000"/>
                  </a:schemeClr>
                </a:solidFill>
                <a:ea typeface="ＭＳ Ｐゴシック" pitchFamily="34" charset="-128"/>
                <a:cs typeface="+mn-cs"/>
              </a:rPr>
              <a:t> </a:t>
            </a:r>
            <a:r>
              <a:rPr lang="de-CH" altLang="fr-FR" sz="3200" dirty="0" err="1">
                <a:solidFill>
                  <a:schemeClr val="tx1">
                    <a:lumMod val="65000"/>
                    <a:lumOff val="35000"/>
                  </a:schemeClr>
                </a:solidFill>
                <a:ea typeface="ＭＳ Ｐゴシック" pitchFamily="34" charset="-128"/>
                <a:cs typeface="+mn-cs"/>
              </a:rPr>
              <a:t>risk</a:t>
            </a:r>
            <a:r>
              <a:rPr lang="de-CH" altLang="fr-FR" sz="3200" dirty="0">
                <a:solidFill>
                  <a:schemeClr val="tx1">
                    <a:lumMod val="65000"/>
                    <a:lumOff val="35000"/>
                  </a:schemeClr>
                </a:solidFill>
                <a:ea typeface="ＭＳ Ｐゴシック" pitchFamily="34" charset="-128"/>
                <a:cs typeface="+mn-cs"/>
              </a:rPr>
              <a:t> </a:t>
            </a:r>
            <a:r>
              <a:rPr lang="de-CH" altLang="fr-FR" sz="3200" dirty="0" err="1">
                <a:solidFill>
                  <a:schemeClr val="tx1">
                    <a:lumMod val="65000"/>
                    <a:lumOff val="35000"/>
                  </a:schemeClr>
                </a:solidFill>
                <a:ea typeface="ＭＳ Ｐゴシック" pitchFamily="34" charset="-128"/>
                <a:cs typeface="+mn-cs"/>
              </a:rPr>
              <a:t>of</a:t>
            </a:r>
            <a:r>
              <a:rPr lang="de-CH" altLang="fr-FR" sz="3200" dirty="0">
                <a:solidFill>
                  <a:schemeClr val="tx1">
                    <a:lumMod val="65000"/>
                    <a:lumOff val="35000"/>
                  </a:schemeClr>
                </a:solidFill>
                <a:ea typeface="ＭＳ Ｐゴシック" pitchFamily="34" charset="-128"/>
                <a:cs typeface="+mn-cs"/>
              </a:rPr>
              <a:t> </a:t>
            </a:r>
            <a:r>
              <a:rPr lang="de-CH" altLang="fr-FR" sz="3200" dirty="0" err="1">
                <a:solidFill>
                  <a:schemeClr val="tx1">
                    <a:lumMod val="65000"/>
                    <a:lumOff val="35000"/>
                  </a:schemeClr>
                </a:solidFill>
                <a:ea typeface="ＭＳ Ｐゴシック" pitchFamily="34" charset="-128"/>
                <a:cs typeface="+mn-cs"/>
              </a:rPr>
              <a:t>displacement</a:t>
            </a:r>
            <a:endParaRPr lang="de-CH" altLang="fr-FR" sz="3200" dirty="0">
              <a:solidFill>
                <a:schemeClr val="tx1">
                  <a:lumMod val="65000"/>
                  <a:lumOff val="35000"/>
                </a:schemeClr>
              </a:solidFill>
              <a:ea typeface="ＭＳ Ｐゴシック" pitchFamily="34" charset="-128"/>
              <a:cs typeface="+mn-cs"/>
            </a:endParaRPr>
          </a:p>
          <a:p>
            <a:pPr eaLnBrk="1" fontAlgn="auto" hangingPunct="1">
              <a:spcAft>
                <a:spcPts val="0"/>
              </a:spcAft>
              <a:buFont typeface="Wingdings" charset="2"/>
              <a:buChar char="§"/>
              <a:defRPr/>
            </a:pPr>
            <a:r>
              <a:rPr lang="de-CH" altLang="fr-FR" sz="3200" b="1" dirty="0">
                <a:solidFill>
                  <a:schemeClr val="tx1">
                    <a:lumMod val="65000"/>
                    <a:lumOff val="35000"/>
                  </a:schemeClr>
                </a:solidFill>
                <a:ea typeface="ＭＳ Ｐゴシック" pitchFamily="34" charset="-128"/>
                <a:cs typeface="+mn-cs"/>
              </a:rPr>
              <a:t>Regional </a:t>
            </a:r>
            <a:r>
              <a:rPr lang="de-CH" altLang="fr-FR" sz="3200" b="1" dirty="0" err="1" smtClean="0">
                <a:solidFill>
                  <a:schemeClr val="tx1">
                    <a:lumMod val="65000"/>
                    <a:lumOff val="35000"/>
                  </a:schemeClr>
                </a:solidFill>
                <a:ea typeface="ＭＳ Ｐゴシック" pitchFamily="34" charset="-128"/>
                <a:cs typeface="+mn-cs"/>
              </a:rPr>
              <a:t>document</a:t>
            </a:r>
            <a:r>
              <a:rPr lang="de-CH" altLang="fr-FR" sz="3200" dirty="0" smtClean="0">
                <a:solidFill>
                  <a:schemeClr val="tx1">
                    <a:lumMod val="65000"/>
                    <a:lumOff val="35000"/>
                  </a:schemeClr>
                </a:solidFill>
                <a:ea typeface="ＭＳ Ｐゴシック" pitchFamily="34" charset="-128"/>
                <a:cs typeface="+mn-cs"/>
              </a:rPr>
              <a:t/>
            </a:r>
            <a:br>
              <a:rPr lang="de-CH" altLang="fr-FR" sz="3200" dirty="0" smtClean="0">
                <a:solidFill>
                  <a:schemeClr val="tx1">
                    <a:lumMod val="65000"/>
                    <a:lumOff val="35000"/>
                  </a:schemeClr>
                </a:solidFill>
                <a:ea typeface="ＭＳ Ｐゴシック" pitchFamily="34" charset="-128"/>
                <a:cs typeface="+mn-cs"/>
              </a:rPr>
            </a:br>
            <a:r>
              <a:rPr lang="de-CH" altLang="fr-FR" sz="3200" dirty="0" err="1" smtClean="0">
                <a:solidFill>
                  <a:schemeClr val="tx1">
                    <a:lumMod val="65000"/>
                    <a:lumOff val="35000"/>
                  </a:schemeClr>
                </a:solidFill>
                <a:ea typeface="ＭＳ Ｐゴシック" pitchFamily="34" charset="-128"/>
                <a:cs typeface="+mn-cs"/>
              </a:rPr>
              <a:t>It</a:t>
            </a:r>
            <a:r>
              <a:rPr lang="de-CH" altLang="fr-FR" sz="3200" dirty="0" smtClean="0">
                <a:solidFill>
                  <a:schemeClr val="tx1">
                    <a:lumMod val="65000"/>
                    <a:lumOff val="35000"/>
                  </a:schemeClr>
                </a:solidFill>
                <a:ea typeface="ＭＳ Ｐゴシック" pitchFamily="34" charset="-128"/>
                <a:cs typeface="+mn-cs"/>
              </a:rPr>
              <a:t> </a:t>
            </a:r>
            <a:r>
              <a:rPr lang="de-CH" altLang="fr-FR" sz="3200" dirty="0" err="1">
                <a:solidFill>
                  <a:schemeClr val="tx1">
                    <a:lumMod val="65000"/>
                    <a:lumOff val="35000"/>
                  </a:schemeClr>
                </a:solidFill>
                <a:ea typeface="ＭＳ Ｐゴシック" pitchFamily="34" charset="-128"/>
                <a:cs typeface="+mn-cs"/>
              </a:rPr>
              <a:t>recognises</a:t>
            </a:r>
            <a:r>
              <a:rPr lang="de-CH" altLang="fr-FR" sz="3200" dirty="0">
                <a:solidFill>
                  <a:schemeClr val="tx1">
                    <a:lumMod val="65000"/>
                    <a:lumOff val="35000"/>
                  </a:schemeClr>
                </a:solidFill>
                <a:ea typeface="ＭＳ Ｐゴシック" pitchFamily="34" charset="-128"/>
                <a:cs typeface="+mn-cs"/>
              </a:rPr>
              <a:t> </a:t>
            </a:r>
            <a:r>
              <a:rPr lang="de-CH" altLang="fr-FR" sz="3200" dirty="0" err="1">
                <a:solidFill>
                  <a:schemeClr val="tx1">
                    <a:lumMod val="65000"/>
                    <a:lumOff val="35000"/>
                  </a:schemeClr>
                </a:solidFill>
                <a:ea typeface="ＭＳ Ｐゴシック" pitchFamily="34" charset="-128"/>
                <a:cs typeface="+mn-cs"/>
              </a:rPr>
              <a:t>and</a:t>
            </a:r>
            <a:r>
              <a:rPr lang="de-CH" altLang="fr-FR" sz="3200" dirty="0">
                <a:solidFill>
                  <a:schemeClr val="tx1">
                    <a:lumMod val="65000"/>
                    <a:lumOff val="35000"/>
                  </a:schemeClr>
                </a:solidFill>
                <a:ea typeface="ＭＳ Ｐゴシック" pitchFamily="34" charset="-128"/>
                <a:cs typeface="+mn-cs"/>
              </a:rPr>
              <a:t> </a:t>
            </a:r>
            <a:r>
              <a:rPr lang="de-CH" altLang="fr-FR" sz="3200" dirty="0" err="1">
                <a:solidFill>
                  <a:schemeClr val="tx1">
                    <a:lumMod val="65000"/>
                    <a:lumOff val="35000"/>
                  </a:schemeClr>
                </a:solidFill>
                <a:ea typeface="ＭＳ Ｐゴシック" pitchFamily="34" charset="-128"/>
                <a:cs typeface="+mn-cs"/>
              </a:rPr>
              <a:t>addresses</a:t>
            </a:r>
            <a:r>
              <a:rPr lang="de-CH" altLang="fr-FR" sz="3200" dirty="0">
                <a:solidFill>
                  <a:schemeClr val="tx1">
                    <a:lumMod val="65000"/>
                    <a:lumOff val="35000"/>
                  </a:schemeClr>
                </a:solidFill>
                <a:ea typeface="ＭＳ Ｐゴシック" pitchFamily="34" charset="-128"/>
                <a:cs typeface="+mn-cs"/>
              </a:rPr>
              <a:t> </a:t>
            </a:r>
            <a:r>
              <a:rPr lang="de-CH" altLang="fr-FR" sz="3200" dirty="0" err="1">
                <a:solidFill>
                  <a:schemeClr val="tx1">
                    <a:lumMod val="65000"/>
                    <a:lumOff val="35000"/>
                  </a:schemeClr>
                </a:solidFill>
                <a:ea typeface="ＭＳ Ｐゴシック" pitchFamily="34" charset="-128"/>
                <a:cs typeface="+mn-cs"/>
              </a:rPr>
              <a:t>the</a:t>
            </a:r>
            <a:r>
              <a:rPr lang="de-CH" altLang="fr-FR" sz="3200" dirty="0">
                <a:solidFill>
                  <a:schemeClr val="tx1">
                    <a:lumMod val="65000"/>
                    <a:lumOff val="35000"/>
                  </a:schemeClr>
                </a:solidFill>
                <a:ea typeface="ＭＳ Ｐゴシック" pitchFamily="34" charset="-128"/>
                <a:cs typeface="+mn-cs"/>
              </a:rPr>
              <a:t> </a:t>
            </a:r>
            <a:r>
              <a:rPr lang="de-CH" altLang="fr-FR" sz="3200" dirty="0" err="1">
                <a:solidFill>
                  <a:schemeClr val="tx1">
                    <a:lumMod val="65000"/>
                    <a:lumOff val="35000"/>
                  </a:schemeClr>
                </a:solidFill>
                <a:ea typeface="ＭＳ Ｐゴシック" pitchFamily="34" charset="-128"/>
                <a:cs typeface="+mn-cs"/>
              </a:rPr>
              <a:t>specifics</a:t>
            </a:r>
            <a:r>
              <a:rPr lang="de-CH" altLang="fr-FR" sz="3200" dirty="0">
                <a:solidFill>
                  <a:schemeClr val="tx1">
                    <a:lumMod val="65000"/>
                    <a:lumOff val="35000"/>
                  </a:schemeClr>
                </a:solidFill>
                <a:ea typeface="ＭＳ Ｐゴシック" pitchFamily="34" charset="-128"/>
                <a:cs typeface="+mn-cs"/>
              </a:rPr>
              <a:t> </a:t>
            </a:r>
            <a:r>
              <a:rPr lang="de-CH" altLang="fr-FR" sz="3200" dirty="0" err="1">
                <a:solidFill>
                  <a:schemeClr val="tx1">
                    <a:lumMod val="65000"/>
                    <a:lumOff val="35000"/>
                  </a:schemeClr>
                </a:solidFill>
                <a:ea typeface="ＭＳ Ｐゴシック" pitchFamily="34" charset="-128"/>
                <a:cs typeface="+mn-cs"/>
              </a:rPr>
              <a:t>and</a:t>
            </a:r>
            <a:r>
              <a:rPr lang="de-CH" altLang="fr-FR" sz="3200" dirty="0">
                <a:solidFill>
                  <a:schemeClr val="tx1">
                    <a:lumMod val="65000"/>
                    <a:lumOff val="35000"/>
                  </a:schemeClr>
                </a:solidFill>
                <a:ea typeface="ＭＳ Ｐゴシック" pitchFamily="34" charset="-128"/>
                <a:cs typeface="+mn-cs"/>
              </a:rPr>
              <a:t> </a:t>
            </a:r>
            <a:r>
              <a:rPr lang="de-CH" altLang="fr-FR" sz="3200" dirty="0" err="1">
                <a:solidFill>
                  <a:schemeClr val="tx1">
                    <a:lumMod val="65000"/>
                    <a:lumOff val="35000"/>
                  </a:schemeClr>
                </a:solidFill>
                <a:ea typeface="ＭＳ Ｐゴシック" pitchFamily="34" charset="-128"/>
                <a:cs typeface="+mn-cs"/>
              </a:rPr>
              <a:t>complexity</a:t>
            </a:r>
            <a:r>
              <a:rPr lang="de-CH" altLang="fr-FR" sz="3200" dirty="0">
                <a:solidFill>
                  <a:schemeClr val="tx1">
                    <a:lumMod val="65000"/>
                    <a:lumOff val="35000"/>
                  </a:schemeClr>
                </a:solidFill>
                <a:ea typeface="ＭＳ Ｐゴシック" pitchFamily="34" charset="-128"/>
                <a:cs typeface="+mn-cs"/>
              </a:rPr>
              <a:t> </a:t>
            </a:r>
            <a:r>
              <a:rPr lang="de-CH" altLang="fr-FR" sz="3200" dirty="0" err="1">
                <a:solidFill>
                  <a:schemeClr val="tx1">
                    <a:lumMod val="65000"/>
                    <a:lumOff val="35000"/>
                  </a:schemeClr>
                </a:solidFill>
                <a:ea typeface="ＭＳ Ｐゴシック" pitchFamily="34" charset="-128"/>
                <a:cs typeface="+mn-cs"/>
              </a:rPr>
              <a:t>of</a:t>
            </a:r>
            <a:r>
              <a:rPr lang="de-CH" altLang="fr-FR" sz="3200" dirty="0">
                <a:solidFill>
                  <a:schemeClr val="tx1">
                    <a:lumMod val="65000"/>
                    <a:lumOff val="35000"/>
                  </a:schemeClr>
                </a:solidFill>
                <a:ea typeface="ＭＳ Ｐゴシック" pitchFamily="34" charset="-128"/>
                <a:cs typeface="+mn-cs"/>
              </a:rPr>
              <a:t> </a:t>
            </a:r>
            <a:r>
              <a:rPr lang="de-CH" altLang="fr-FR" sz="3200" dirty="0" err="1">
                <a:solidFill>
                  <a:schemeClr val="tx1">
                    <a:lumMod val="65000"/>
                    <a:lumOff val="35000"/>
                  </a:schemeClr>
                </a:solidFill>
                <a:ea typeface="ＭＳ Ｐゴシック" pitchFamily="34" charset="-128"/>
                <a:cs typeface="+mn-cs"/>
              </a:rPr>
              <a:t>internal</a:t>
            </a:r>
            <a:r>
              <a:rPr lang="de-CH" altLang="fr-FR" sz="3200" dirty="0">
                <a:solidFill>
                  <a:schemeClr val="tx1">
                    <a:lumMod val="65000"/>
                    <a:lumOff val="35000"/>
                  </a:schemeClr>
                </a:solidFill>
                <a:ea typeface="ＭＳ Ｐゴシック" pitchFamily="34" charset="-128"/>
                <a:cs typeface="+mn-cs"/>
              </a:rPr>
              <a:t> </a:t>
            </a:r>
            <a:r>
              <a:rPr lang="de-CH" altLang="fr-FR" sz="3200" dirty="0" err="1">
                <a:solidFill>
                  <a:schemeClr val="tx1">
                    <a:lumMod val="65000"/>
                    <a:lumOff val="35000"/>
                  </a:schemeClr>
                </a:solidFill>
                <a:ea typeface="ＭＳ Ｐゴシック" pitchFamily="34" charset="-128"/>
                <a:cs typeface="+mn-cs"/>
              </a:rPr>
              <a:t>displacement</a:t>
            </a:r>
            <a:r>
              <a:rPr lang="de-CH" altLang="fr-FR" sz="3200" dirty="0">
                <a:solidFill>
                  <a:schemeClr val="tx1">
                    <a:lumMod val="65000"/>
                    <a:lumOff val="35000"/>
                  </a:schemeClr>
                </a:solidFill>
                <a:ea typeface="ＭＳ Ｐゴシック" pitchFamily="34" charset="-128"/>
                <a:cs typeface="+mn-cs"/>
              </a:rPr>
              <a:t> in </a:t>
            </a:r>
            <a:r>
              <a:rPr lang="de-CH" altLang="fr-FR" sz="3200" dirty="0" err="1">
                <a:solidFill>
                  <a:schemeClr val="tx1">
                    <a:lumMod val="65000"/>
                    <a:lumOff val="35000"/>
                  </a:schemeClr>
                </a:solidFill>
                <a:ea typeface="ＭＳ Ｐゴシック" pitchFamily="34" charset="-128"/>
                <a:cs typeface="+mn-cs"/>
              </a:rPr>
              <a:t>Africa</a:t>
            </a:r>
            <a:endParaRPr lang="de-CH" altLang="fr-FR" sz="3200" dirty="0">
              <a:solidFill>
                <a:schemeClr val="tx1">
                  <a:lumMod val="65000"/>
                  <a:lumOff val="35000"/>
                </a:schemeClr>
              </a:solidFill>
              <a:ea typeface="ＭＳ Ｐゴシック" pitchFamily="34" charset="-128"/>
              <a:cs typeface="+mn-cs"/>
            </a:endParaRPr>
          </a:p>
          <a:p>
            <a:pPr eaLnBrk="1" fontAlgn="auto" hangingPunct="1">
              <a:spcAft>
                <a:spcPts val="0"/>
              </a:spcAft>
              <a:buFont typeface="Wingdings" charset="2"/>
              <a:buChar char="§"/>
              <a:defRPr/>
            </a:pPr>
            <a:r>
              <a:rPr lang="de-CH" altLang="fr-FR" sz="3200" b="1" dirty="0">
                <a:solidFill>
                  <a:schemeClr val="tx1">
                    <a:lumMod val="65000"/>
                    <a:lumOff val="35000"/>
                  </a:schemeClr>
                </a:solidFill>
                <a:ea typeface="ＭＳ Ｐゴシック" pitchFamily="34" charset="-128"/>
                <a:cs typeface="+mn-cs"/>
              </a:rPr>
              <a:t>Different </a:t>
            </a:r>
            <a:r>
              <a:rPr lang="de-CH" altLang="fr-FR" sz="3200" b="1" dirty="0" err="1" smtClean="0">
                <a:solidFill>
                  <a:schemeClr val="tx1">
                    <a:lumMod val="65000"/>
                    <a:lumOff val="35000"/>
                  </a:schemeClr>
                </a:solidFill>
                <a:ea typeface="ＭＳ Ｐゴシック" pitchFamily="34" charset="-128"/>
                <a:cs typeface="+mn-cs"/>
              </a:rPr>
              <a:t>roles</a:t>
            </a:r>
            <a:r>
              <a:rPr lang="de-CH" altLang="fr-FR" sz="3200" dirty="0" smtClean="0">
                <a:solidFill>
                  <a:schemeClr val="tx1">
                    <a:lumMod val="65000"/>
                    <a:lumOff val="35000"/>
                  </a:schemeClr>
                </a:solidFill>
                <a:ea typeface="ＭＳ Ｐゴシック" pitchFamily="34" charset="-128"/>
                <a:cs typeface="+mn-cs"/>
              </a:rPr>
              <a:t/>
            </a:r>
            <a:br>
              <a:rPr lang="de-CH" altLang="fr-FR" sz="3200" dirty="0" smtClean="0">
                <a:solidFill>
                  <a:schemeClr val="tx1">
                    <a:lumMod val="65000"/>
                    <a:lumOff val="35000"/>
                  </a:schemeClr>
                </a:solidFill>
                <a:ea typeface="ＭＳ Ｐゴシック" pitchFamily="34" charset="-128"/>
                <a:cs typeface="+mn-cs"/>
              </a:rPr>
            </a:br>
            <a:r>
              <a:rPr lang="de-CH" altLang="fr-FR" sz="3200" dirty="0" err="1" smtClean="0">
                <a:solidFill>
                  <a:schemeClr val="tx1">
                    <a:lumMod val="65000"/>
                    <a:lumOff val="35000"/>
                  </a:schemeClr>
                </a:solidFill>
                <a:ea typeface="ＭＳ Ｐゴシック" pitchFamily="34" charset="-128"/>
                <a:cs typeface="+mn-cs"/>
              </a:rPr>
              <a:t>Addresses</a:t>
            </a:r>
            <a:r>
              <a:rPr lang="de-CH" altLang="fr-FR" sz="3200" dirty="0" smtClean="0">
                <a:solidFill>
                  <a:schemeClr val="tx1">
                    <a:lumMod val="65000"/>
                    <a:lumOff val="35000"/>
                  </a:schemeClr>
                </a:solidFill>
                <a:ea typeface="ＭＳ Ｐゴシック" pitchFamily="34" charset="-128"/>
                <a:cs typeface="+mn-cs"/>
              </a:rPr>
              <a:t> </a:t>
            </a:r>
            <a:r>
              <a:rPr lang="de-CH" altLang="fr-FR" sz="3200" dirty="0" err="1">
                <a:solidFill>
                  <a:schemeClr val="tx1">
                    <a:lumMod val="65000"/>
                    <a:lumOff val="35000"/>
                  </a:schemeClr>
                </a:solidFill>
                <a:ea typeface="ＭＳ Ｐゴシック" pitchFamily="34" charset="-128"/>
                <a:cs typeface="+mn-cs"/>
              </a:rPr>
              <a:t>the</a:t>
            </a:r>
            <a:r>
              <a:rPr lang="de-CH" altLang="fr-FR" sz="3200" dirty="0">
                <a:solidFill>
                  <a:schemeClr val="tx1">
                    <a:lumMod val="65000"/>
                    <a:lumOff val="35000"/>
                  </a:schemeClr>
                </a:solidFill>
                <a:ea typeface="ＭＳ Ｐゴシック" pitchFamily="34" charset="-128"/>
                <a:cs typeface="+mn-cs"/>
              </a:rPr>
              <a:t> </a:t>
            </a:r>
            <a:r>
              <a:rPr lang="de-CH" altLang="fr-FR" sz="3200" dirty="0" err="1">
                <a:solidFill>
                  <a:schemeClr val="tx1">
                    <a:lumMod val="65000"/>
                    <a:lumOff val="35000"/>
                  </a:schemeClr>
                </a:solidFill>
                <a:ea typeface="ＭＳ Ｐゴシック" pitchFamily="34" charset="-128"/>
                <a:cs typeface="+mn-cs"/>
              </a:rPr>
              <a:t>role</a:t>
            </a:r>
            <a:r>
              <a:rPr lang="de-CH" altLang="fr-FR" sz="3200" dirty="0">
                <a:solidFill>
                  <a:schemeClr val="tx1">
                    <a:lumMod val="65000"/>
                    <a:lumOff val="35000"/>
                  </a:schemeClr>
                </a:solidFill>
                <a:ea typeface="ＭＳ Ｐゴシック" pitchFamily="34" charset="-128"/>
                <a:cs typeface="+mn-cs"/>
              </a:rPr>
              <a:t> </a:t>
            </a:r>
            <a:r>
              <a:rPr lang="de-CH" altLang="fr-FR" sz="3200" dirty="0" err="1">
                <a:solidFill>
                  <a:schemeClr val="tx1">
                    <a:lumMod val="65000"/>
                    <a:lumOff val="35000"/>
                  </a:schemeClr>
                </a:solidFill>
                <a:ea typeface="ＭＳ Ｐゴシック" pitchFamily="34" charset="-128"/>
                <a:cs typeface="+mn-cs"/>
              </a:rPr>
              <a:t>of</a:t>
            </a:r>
            <a:r>
              <a:rPr lang="de-CH" altLang="fr-FR" sz="3200" dirty="0">
                <a:solidFill>
                  <a:schemeClr val="tx1">
                    <a:lumMod val="65000"/>
                    <a:lumOff val="35000"/>
                  </a:schemeClr>
                </a:solidFill>
                <a:ea typeface="ＭＳ Ｐゴシック" pitchFamily="34" charset="-128"/>
                <a:cs typeface="+mn-cs"/>
              </a:rPr>
              <a:t> </a:t>
            </a:r>
            <a:r>
              <a:rPr lang="de-CH" altLang="fr-FR" sz="3200" dirty="0" err="1">
                <a:solidFill>
                  <a:schemeClr val="tx1">
                    <a:lumMod val="65000"/>
                    <a:lumOff val="35000"/>
                  </a:schemeClr>
                </a:solidFill>
                <a:ea typeface="ＭＳ Ｐゴシック" pitchFamily="34" charset="-128"/>
                <a:cs typeface="+mn-cs"/>
              </a:rPr>
              <a:t>armed</a:t>
            </a:r>
            <a:r>
              <a:rPr lang="de-CH" altLang="fr-FR" sz="3200" dirty="0">
                <a:solidFill>
                  <a:schemeClr val="tx1">
                    <a:lumMod val="65000"/>
                    <a:lumOff val="35000"/>
                  </a:schemeClr>
                </a:solidFill>
                <a:ea typeface="ＭＳ Ｐゴシック" pitchFamily="34" charset="-128"/>
                <a:cs typeface="+mn-cs"/>
              </a:rPr>
              <a:t> </a:t>
            </a:r>
            <a:r>
              <a:rPr lang="de-CH" altLang="fr-FR" sz="3200" dirty="0" err="1">
                <a:solidFill>
                  <a:schemeClr val="tx1">
                    <a:lumMod val="65000"/>
                    <a:lumOff val="35000"/>
                  </a:schemeClr>
                </a:solidFill>
                <a:ea typeface="ＭＳ Ｐゴシック" pitchFamily="34" charset="-128"/>
                <a:cs typeface="+mn-cs"/>
              </a:rPr>
              <a:t>groups</a:t>
            </a:r>
            <a:r>
              <a:rPr lang="de-CH" altLang="fr-FR" sz="3200" dirty="0">
                <a:solidFill>
                  <a:schemeClr val="tx1">
                    <a:lumMod val="65000"/>
                    <a:lumOff val="35000"/>
                  </a:schemeClr>
                </a:solidFill>
                <a:ea typeface="ＭＳ Ｐゴシック" pitchFamily="34" charset="-128"/>
                <a:cs typeface="+mn-cs"/>
              </a:rPr>
              <a:t>, non-</a:t>
            </a:r>
            <a:r>
              <a:rPr lang="de-CH" altLang="fr-FR" sz="3200" dirty="0" err="1">
                <a:solidFill>
                  <a:schemeClr val="tx1">
                    <a:lumMod val="65000"/>
                    <a:lumOff val="35000"/>
                  </a:schemeClr>
                </a:solidFill>
                <a:ea typeface="ＭＳ Ｐゴシック" pitchFamily="34" charset="-128"/>
                <a:cs typeface="+mn-cs"/>
              </a:rPr>
              <a:t>state</a:t>
            </a:r>
            <a:r>
              <a:rPr lang="de-CH" altLang="fr-FR" sz="3200" dirty="0">
                <a:solidFill>
                  <a:schemeClr val="tx1">
                    <a:lumMod val="65000"/>
                    <a:lumOff val="35000"/>
                  </a:schemeClr>
                </a:solidFill>
                <a:ea typeface="ＭＳ Ｐゴシック" pitchFamily="34" charset="-128"/>
                <a:cs typeface="+mn-cs"/>
              </a:rPr>
              <a:t> </a:t>
            </a:r>
            <a:r>
              <a:rPr lang="de-CH" altLang="fr-FR" sz="3200" dirty="0" err="1">
                <a:solidFill>
                  <a:schemeClr val="tx1">
                    <a:lumMod val="65000"/>
                    <a:lumOff val="35000"/>
                  </a:schemeClr>
                </a:solidFill>
                <a:ea typeface="ＭＳ Ｐゴシック" pitchFamily="34" charset="-128"/>
                <a:cs typeface="+mn-cs"/>
              </a:rPr>
              <a:t>groups</a:t>
            </a:r>
            <a:r>
              <a:rPr lang="de-CH" altLang="fr-FR" sz="3200" dirty="0">
                <a:solidFill>
                  <a:schemeClr val="tx1">
                    <a:lumMod val="65000"/>
                    <a:lumOff val="35000"/>
                  </a:schemeClr>
                </a:solidFill>
                <a:ea typeface="ＭＳ Ｐゴシック" pitchFamily="34" charset="-128"/>
                <a:cs typeface="+mn-cs"/>
              </a:rPr>
              <a:t>, CSOs, international </a:t>
            </a:r>
            <a:r>
              <a:rPr lang="de-CH" altLang="fr-FR" sz="3200" dirty="0" err="1">
                <a:solidFill>
                  <a:schemeClr val="tx1">
                    <a:lumMod val="65000"/>
                    <a:lumOff val="35000"/>
                  </a:schemeClr>
                </a:solidFill>
                <a:ea typeface="ＭＳ Ｐゴシック" pitchFamily="34" charset="-128"/>
                <a:cs typeface="+mn-cs"/>
              </a:rPr>
              <a:t>organisations</a:t>
            </a:r>
            <a:r>
              <a:rPr lang="de-CH" altLang="fr-FR" sz="3200" dirty="0">
                <a:solidFill>
                  <a:schemeClr val="tx1">
                    <a:lumMod val="65000"/>
                    <a:lumOff val="35000"/>
                  </a:schemeClr>
                </a:solidFill>
                <a:ea typeface="ＭＳ Ｐゴシック" pitchFamily="34" charset="-128"/>
                <a:cs typeface="+mn-cs"/>
              </a:rPr>
              <a:t> </a:t>
            </a:r>
            <a:r>
              <a:rPr lang="de-CH" altLang="fr-FR" sz="3200" dirty="0" err="1">
                <a:solidFill>
                  <a:schemeClr val="tx1">
                    <a:lumMod val="65000"/>
                    <a:lumOff val="35000"/>
                  </a:schemeClr>
                </a:solidFill>
                <a:ea typeface="ＭＳ Ｐゴシック" pitchFamily="34" charset="-128"/>
                <a:cs typeface="+mn-cs"/>
              </a:rPr>
              <a:t>and</a:t>
            </a:r>
            <a:r>
              <a:rPr lang="de-CH" altLang="fr-FR" sz="3200" dirty="0">
                <a:solidFill>
                  <a:schemeClr val="tx1">
                    <a:lumMod val="65000"/>
                    <a:lumOff val="35000"/>
                  </a:schemeClr>
                </a:solidFill>
                <a:ea typeface="ＭＳ Ｐゴシック" pitchFamily="34" charset="-128"/>
                <a:cs typeface="+mn-cs"/>
              </a:rPr>
              <a:t> private </a:t>
            </a:r>
            <a:r>
              <a:rPr lang="de-CH" altLang="fr-FR" sz="3200" dirty="0" err="1">
                <a:solidFill>
                  <a:schemeClr val="tx1">
                    <a:lumMod val="65000"/>
                    <a:lumOff val="35000"/>
                  </a:schemeClr>
                </a:solidFill>
                <a:ea typeface="ＭＳ Ｐゴシック" pitchFamily="34" charset="-128"/>
                <a:cs typeface="+mn-cs"/>
              </a:rPr>
              <a:t>companies</a:t>
            </a:r>
            <a:endParaRPr lang="de-CH" altLang="fr-FR" sz="3200" dirty="0">
              <a:solidFill>
                <a:schemeClr val="tx1">
                  <a:lumMod val="65000"/>
                  <a:lumOff val="35000"/>
                </a:schemeClr>
              </a:solidFill>
              <a:ea typeface="ＭＳ Ｐゴシック" pitchFamily="34" charset="-128"/>
              <a:cs typeface="+mn-cs"/>
            </a:endParaRPr>
          </a:p>
        </p:txBody>
      </p:sp>
    </p:spTree>
  </p:cSld>
  <p:clrMapOvr>
    <a:overrideClrMapping bg1="lt1" tx1="dk1" bg2="lt2" tx2="dk2" accent1="accent1" accent2="accent2" accent3="accent3" accent4="accent4" accent5="accent5" accent6="accent6" hlink="hlink" folHlink="folHlink"/>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re 1"/>
          <p:cNvSpPr>
            <a:spLocks noGrp="1"/>
          </p:cNvSpPr>
          <p:nvPr>
            <p:ph type="title"/>
          </p:nvPr>
        </p:nvSpPr>
        <p:spPr>
          <a:xfrm>
            <a:off x="323850" y="0"/>
            <a:ext cx="8424863" cy="1268413"/>
          </a:xfrm>
        </p:spPr>
        <p:txBody>
          <a:bodyPr/>
          <a:lstStyle/>
          <a:p>
            <a:pPr eaLnBrk="1" hangingPunct="1"/>
            <a:r>
              <a:rPr lang="fr-FR" sz="2800" b="1">
                <a:latin typeface="Century Gothic" charset="0"/>
                <a:ea typeface="MS PGothic" charset="0"/>
                <a:cs typeface="MS PGothic" charset="0"/>
              </a:rPr>
              <a:t>Prohibition of arbitrary displacement</a:t>
            </a:r>
          </a:p>
        </p:txBody>
      </p:sp>
      <p:sp>
        <p:nvSpPr>
          <p:cNvPr id="30723" name="Espace réservé du contenu 2"/>
          <p:cNvSpPr>
            <a:spLocks noGrp="1"/>
          </p:cNvSpPr>
          <p:nvPr>
            <p:ph idx="1"/>
          </p:nvPr>
        </p:nvSpPr>
        <p:spPr>
          <a:xfrm>
            <a:off x="323850" y="1268413"/>
            <a:ext cx="8424863" cy="5113337"/>
          </a:xfrm>
        </p:spPr>
        <p:txBody>
          <a:bodyPr rtlCol="0">
            <a:normAutofit/>
          </a:bodyPr>
          <a:lstStyle/>
          <a:p>
            <a:pPr marL="0" indent="0" eaLnBrk="1" fontAlgn="auto" hangingPunct="1">
              <a:lnSpc>
                <a:spcPct val="115000"/>
              </a:lnSpc>
              <a:spcAft>
                <a:spcPts val="0"/>
              </a:spcAft>
              <a:buFont typeface="Arial" charset="0"/>
              <a:buNone/>
              <a:defRPr/>
            </a:pPr>
            <a:r>
              <a:rPr lang="fr-FR" dirty="0">
                <a:solidFill>
                  <a:schemeClr val="tx1">
                    <a:lumMod val="65000"/>
                    <a:lumOff val="35000"/>
                  </a:schemeClr>
                </a:solidFill>
                <a:latin typeface="Calibri" charset="0"/>
                <a:ea typeface="MS PGothic" charset="0"/>
                <a:cs typeface="Arial" charset="0"/>
              </a:rPr>
              <a:t>Kampala Convention articles 1.a and 4.4: Right of all people to </a:t>
            </a:r>
            <a:r>
              <a:rPr lang="fr-FR" dirty="0" err="1">
                <a:solidFill>
                  <a:schemeClr val="tx1">
                    <a:lumMod val="65000"/>
                    <a:lumOff val="35000"/>
                  </a:schemeClr>
                </a:solidFill>
                <a:latin typeface="Calibri" charset="0"/>
                <a:ea typeface="MS PGothic" charset="0"/>
                <a:cs typeface="Arial" charset="0"/>
              </a:rPr>
              <a:t>be</a:t>
            </a:r>
            <a:r>
              <a:rPr lang="fr-FR" dirty="0">
                <a:solidFill>
                  <a:schemeClr val="tx1">
                    <a:lumMod val="65000"/>
                    <a:lumOff val="35000"/>
                  </a:schemeClr>
                </a:solidFill>
                <a:latin typeface="Calibri" charset="0"/>
                <a:ea typeface="MS PGothic" charset="0"/>
                <a:cs typeface="Arial" charset="0"/>
              </a:rPr>
              <a:t> </a:t>
            </a:r>
            <a:r>
              <a:rPr lang="fr-FR" dirty="0" err="1">
                <a:solidFill>
                  <a:schemeClr val="tx1">
                    <a:lumMod val="65000"/>
                    <a:lumOff val="35000"/>
                  </a:schemeClr>
                </a:solidFill>
                <a:latin typeface="Calibri" charset="0"/>
                <a:ea typeface="MS PGothic" charset="0"/>
                <a:cs typeface="Arial" charset="0"/>
              </a:rPr>
              <a:t>protected</a:t>
            </a:r>
            <a:r>
              <a:rPr lang="fr-FR" dirty="0">
                <a:solidFill>
                  <a:schemeClr val="tx1">
                    <a:lumMod val="65000"/>
                    <a:lumOff val="35000"/>
                  </a:schemeClr>
                </a:solidFill>
                <a:latin typeface="Calibri" charset="0"/>
                <a:ea typeface="MS PGothic" charset="0"/>
                <a:cs typeface="Arial" charset="0"/>
              </a:rPr>
              <a:t> </a:t>
            </a:r>
            <a:r>
              <a:rPr lang="fr-FR" dirty="0" err="1">
                <a:solidFill>
                  <a:schemeClr val="tx1">
                    <a:lumMod val="65000"/>
                    <a:lumOff val="35000"/>
                  </a:schemeClr>
                </a:solidFill>
                <a:latin typeface="Calibri" charset="0"/>
                <a:ea typeface="MS PGothic" charset="0"/>
                <a:cs typeface="Arial" charset="0"/>
              </a:rPr>
              <a:t>against</a:t>
            </a:r>
            <a:r>
              <a:rPr lang="fr-FR" dirty="0">
                <a:solidFill>
                  <a:schemeClr val="tx1">
                    <a:lumMod val="65000"/>
                    <a:lumOff val="35000"/>
                  </a:schemeClr>
                </a:solidFill>
                <a:latin typeface="Calibri" charset="0"/>
                <a:ea typeface="MS PGothic" charset="0"/>
                <a:cs typeface="Arial" charset="0"/>
              </a:rPr>
              <a:t> </a:t>
            </a:r>
            <a:r>
              <a:rPr lang="fr-FR" dirty="0" err="1">
                <a:solidFill>
                  <a:schemeClr val="tx1">
                    <a:lumMod val="65000"/>
                    <a:lumOff val="35000"/>
                  </a:schemeClr>
                </a:solidFill>
                <a:latin typeface="Calibri" charset="0"/>
                <a:ea typeface="MS PGothic" charset="0"/>
                <a:cs typeface="Arial" charset="0"/>
              </a:rPr>
              <a:t>arbitrary</a:t>
            </a:r>
            <a:r>
              <a:rPr lang="fr-FR" dirty="0">
                <a:solidFill>
                  <a:schemeClr val="tx1">
                    <a:lumMod val="65000"/>
                    <a:lumOff val="35000"/>
                  </a:schemeClr>
                </a:solidFill>
                <a:latin typeface="Calibri" charset="0"/>
                <a:ea typeface="MS PGothic" charset="0"/>
                <a:cs typeface="Arial" charset="0"/>
              </a:rPr>
              <a:t> </a:t>
            </a:r>
            <a:r>
              <a:rPr lang="fr-FR" dirty="0" err="1">
                <a:solidFill>
                  <a:schemeClr val="tx1">
                    <a:lumMod val="65000"/>
                    <a:lumOff val="35000"/>
                  </a:schemeClr>
                </a:solidFill>
                <a:latin typeface="Calibri" charset="0"/>
                <a:ea typeface="MS PGothic" charset="0"/>
                <a:cs typeface="Arial" charset="0"/>
              </a:rPr>
              <a:t>displacement</a:t>
            </a:r>
            <a:r>
              <a:rPr lang="fr-FR" dirty="0">
                <a:solidFill>
                  <a:schemeClr val="tx1">
                    <a:lumMod val="65000"/>
                    <a:lumOff val="35000"/>
                  </a:schemeClr>
                </a:solidFill>
                <a:latin typeface="Calibri" charset="0"/>
                <a:ea typeface="MS PGothic" charset="0"/>
                <a:cs typeface="Arial" charset="0"/>
              </a:rPr>
              <a:t> </a:t>
            </a:r>
            <a:endParaRPr lang="fr-FR" dirty="0" smtClean="0">
              <a:solidFill>
                <a:schemeClr val="tx1">
                  <a:lumMod val="65000"/>
                  <a:lumOff val="35000"/>
                </a:schemeClr>
              </a:solidFill>
              <a:latin typeface="Calibri" charset="0"/>
              <a:ea typeface="MS PGothic" charset="0"/>
              <a:cs typeface="Arial" charset="0"/>
            </a:endParaRPr>
          </a:p>
        </p:txBody>
      </p:sp>
      <p:sp>
        <p:nvSpPr>
          <p:cNvPr id="4" name="Freccia a destra 3"/>
          <p:cNvSpPr/>
          <p:nvPr/>
        </p:nvSpPr>
        <p:spPr>
          <a:xfrm>
            <a:off x="2908300" y="2114550"/>
            <a:ext cx="2906713" cy="19288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it-IT" b="1" dirty="0">
                <a:solidFill>
                  <a:srgbClr val="FF0000"/>
                </a:solidFill>
              </a:rPr>
              <a:t>         </a:t>
            </a:r>
            <a:r>
              <a:rPr lang="it-IT" b="1" dirty="0">
                <a:solidFill>
                  <a:schemeClr val="bg1"/>
                </a:solidFill>
              </a:rPr>
              <a:t>Refrain</a:t>
            </a:r>
          </a:p>
          <a:p>
            <a:pPr>
              <a:defRPr/>
            </a:pPr>
            <a:r>
              <a:rPr lang="it-IT" b="1" dirty="0">
                <a:solidFill>
                  <a:schemeClr val="bg1"/>
                </a:solidFill>
              </a:rPr>
              <a:t>         </a:t>
            </a:r>
            <a:r>
              <a:rPr lang="it-IT" b="1" dirty="0" err="1">
                <a:solidFill>
                  <a:schemeClr val="bg1"/>
                </a:solidFill>
              </a:rPr>
              <a:t>Prohibit</a:t>
            </a:r>
            <a:endParaRPr lang="it-IT" b="1" dirty="0">
              <a:solidFill>
                <a:schemeClr val="bg1"/>
              </a:solidFill>
            </a:endParaRPr>
          </a:p>
          <a:p>
            <a:pPr>
              <a:defRPr/>
            </a:pPr>
            <a:r>
              <a:rPr lang="it-IT" b="1" dirty="0">
                <a:solidFill>
                  <a:schemeClr val="bg1"/>
                </a:solidFill>
              </a:rPr>
              <a:t>         </a:t>
            </a:r>
            <a:r>
              <a:rPr lang="it-IT" b="1" dirty="0" err="1">
                <a:solidFill>
                  <a:schemeClr val="bg1"/>
                </a:solidFill>
              </a:rPr>
              <a:t>Prevent</a:t>
            </a:r>
            <a:endParaRPr lang="it-IT" b="1" dirty="0">
              <a:solidFill>
                <a:schemeClr val="bg1"/>
              </a:solidFill>
            </a:endParaRPr>
          </a:p>
        </p:txBody>
      </p:sp>
      <p:sp>
        <p:nvSpPr>
          <p:cNvPr id="5" name="Ovale 4"/>
          <p:cNvSpPr/>
          <p:nvPr/>
        </p:nvSpPr>
        <p:spPr>
          <a:xfrm>
            <a:off x="6100763" y="2098675"/>
            <a:ext cx="2503487" cy="1655763"/>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dirty="0" err="1">
                <a:solidFill>
                  <a:srgbClr val="FFFFFF"/>
                </a:solidFill>
              </a:rPr>
              <a:t>Arbitrary</a:t>
            </a:r>
            <a:r>
              <a:rPr lang="it-IT" b="1" dirty="0">
                <a:solidFill>
                  <a:srgbClr val="FFFFFF"/>
                </a:solidFill>
              </a:rPr>
              <a:t> </a:t>
            </a:r>
            <a:r>
              <a:rPr lang="it-IT" b="1" dirty="0" err="1">
                <a:solidFill>
                  <a:srgbClr val="FFFFFF"/>
                </a:solidFill>
              </a:rPr>
              <a:t>displacement</a:t>
            </a:r>
            <a:endParaRPr lang="it-IT" b="1" dirty="0">
              <a:solidFill>
                <a:srgbClr val="FFFFFF"/>
              </a:solidFill>
            </a:endParaRPr>
          </a:p>
        </p:txBody>
      </p:sp>
      <p:sp>
        <p:nvSpPr>
          <p:cNvPr id="6" name="Freccia a destra con strisce 6"/>
          <p:cNvSpPr/>
          <p:nvPr/>
        </p:nvSpPr>
        <p:spPr>
          <a:xfrm>
            <a:off x="427038" y="2185988"/>
            <a:ext cx="2071687" cy="1785937"/>
          </a:xfrm>
          <a:prstGeom prst="stripedRightArrow">
            <a:avLst>
              <a:gd name="adj1" fmla="val 50000"/>
              <a:gd name="adj2" fmla="val 48786"/>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it-IT" b="1" dirty="0" err="1">
                <a:solidFill>
                  <a:schemeClr val="tx2"/>
                </a:solidFill>
              </a:rPr>
              <a:t>Respect</a:t>
            </a:r>
            <a:endParaRPr lang="it-IT" b="1" dirty="0">
              <a:solidFill>
                <a:schemeClr val="tx2"/>
              </a:solidFill>
            </a:endParaRPr>
          </a:p>
          <a:p>
            <a:pPr>
              <a:defRPr/>
            </a:pPr>
            <a:r>
              <a:rPr lang="it-IT" b="1" dirty="0" err="1">
                <a:solidFill>
                  <a:schemeClr val="tx2"/>
                </a:solidFill>
              </a:rPr>
              <a:t>Protect</a:t>
            </a:r>
            <a:endParaRPr lang="it-IT" b="1" dirty="0">
              <a:solidFill>
                <a:schemeClr val="tx2"/>
              </a:solidFill>
            </a:endParaRPr>
          </a:p>
          <a:p>
            <a:pPr>
              <a:defRPr/>
            </a:pPr>
            <a:r>
              <a:rPr lang="it-IT" b="1" dirty="0" err="1">
                <a:solidFill>
                  <a:schemeClr val="tx2"/>
                </a:solidFill>
              </a:rPr>
              <a:t>Fulfil</a:t>
            </a:r>
            <a:endParaRPr lang="it-IT" b="1" dirty="0">
              <a:solidFill>
                <a:schemeClr val="tx2"/>
              </a:solidFill>
            </a:endParaRPr>
          </a:p>
        </p:txBody>
      </p:sp>
      <p:graphicFrame>
        <p:nvGraphicFramePr>
          <p:cNvPr id="7" name="Diagram 3"/>
          <p:cNvGraphicFramePr/>
          <p:nvPr/>
        </p:nvGraphicFramePr>
        <p:xfrm>
          <a:off x="1492870" y="4043333"/>
          <a:ext cx="5688631" cy="23379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strVal val="#ppt_w*0.70"/>
                                          </p:val>
                                        </p:tav>
                                        <p:tav tm="100000">
                                          <p:val>
                                            <p:strVal val="#ppt_w"/>
                                          </p:val>
                                        </p:tav>
                                      </p:tavLst>
                                    </p:anim>
                                    <p:anim calcmode="lin" valueType="num">
                                      <p:cBhvr>
                                        <p:cTn id="15" dur="1000" fill="hold"/>
                                        <p:tgtEl>
                                          <p:spTgt spid="6"/>
                                        </p:tgtEl>
                                        <p:attrNameLst>
                                          <p:attrName>ppt_h</p:attrName>
                                        </p:attrNameLst>
                                      </p:cBhvr>
                                      <p:tavLst>
                                        <p:tav tm="0">
                                          <p:val>
                                            <p:strVal val="#ppt_h"/>
                                          </p:val>
                                        </p:tav>
                                        <p:tav tm="100000">
                                          <p:val>
                                            <p:strVal val="#ppt_h"/>
                                          </p:val>
                                        </p:tav>
                                      </p:tavLst>
                                    </p:anim>
                                    <p:animEffect transition="in" filter="fade">
                                      <p:cBhvr>
                                        <p:cTn id="16" dur="1000"/>
                                        <p:tgtEl>
                                          <p:spTgt spid="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Graphic spid="7"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285750" y="0"/>
            <a:ext cx="8572500" cy="836613"/>
          </a:xfrm>
        </p:spPr>
        <p:txBody>
          <a:bodyPr/>
          <a:lstStyle/>
          <a:p>
            <a:pPr eaLnBrk="1" hangingPunct="1"/>
            <a:r>
              <a:rPr lang="fr-CH" b="1">
                <a:latin typeface="Century Gothic" charset="0"/>
                <a:ea typeface="MS PGothic" charset="0"/>
                <a:cs typeface="MS PGothic" charset="0"/>
              </a:rPr>
              <a:t>Prevention</a:t>
            </a:r>
          </a:p>
        </p:txBody>
      </p:sp>
      <p:sp>
        <p:nvSpPr>
          <p:cNvPr id="34818" name="Espace réservé du texte 1"/>
          <p:cNvSpPr txBox="1">
            <a:spLocks/>
          </p:cNvSpPr>
          <p:nvPr/>
        </p:nvSpPr>
        <p:spPr bwMode="auto">
          <a:xfrm>
            <a:off x="323850" y="1052513"/>
            <a:ext cx="84963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buClr>
                <a:schemeClr val="accent1"/>
              </a:buClr>
              <a:buFont typeface="Wingdings 2" charset="0"/>
              <a:buNone/>
            </a:pPr>
            <a:r>
              <a:rPr lang="it-IT" sz="2000" b="1">
                <a:solidFill>
                  <a:srgbClr val="595959"/>
                </a:solidFill>
                <a:latin typeface="Century Gothic" charset="0"/>
                <a:cs typeface="Century Gothic" charset="0"/>
              </a:rPr>
              <a:t>Article 4.2: State responsibility to prevent and avoid conditions leading to displacement</a:t>
            </a:r>
          </a:p>
        </p:txBody>
      </p:sp>
      <p:sp>
        <p:nvSpPr>
          <p:cNvPr id="8" name="Segnaposto contenuto 2"/>
          <p:cNvSpPr>
            <a:spLocks noGrp="1"/>
          </p:cNvSpPr>
          <p:nvPr>
            <p:ph sz="half" idx="2"/>
          </p:nvPr>
        </p:nvSpPr>
        <p:spPr>
          <a:xfrm>
            <a:off x="468313" y="2028825"/>
            <a:ext cx="4391025" cy="3776663"/>
          </a:xfrm>
        </p:spPr>
        <p:txBody>
          <a:bodyPr rtlCol="0">
            <a:noAutofit/>
          </a:bodyPr>
          <a:lstStyle/>
          <a:p>
            <a:pPr marL="0" indent="0" eaLnBrk="1" fontAlgn="auto" hangingPunct="1">
              <a:spcAft>
                <a:spcPts val="0"/>
              </a:spcAft>
              <a:buFontTx/>
              <a:buNone/>
              <a:defRPr/>
            </a:pPr>
            <a:r>
              <a:rPr lang="it-IT" altLang="fr-FR" sz="2000" b="1" dirty="0" smtClean="0">
                <a:ea typeface="+mn-ea"/>
                <a:cs typeface="+mn-cs"/>
              </a:rPr>
              <a:t>Conflict:</a:t>
            </a:r>
          </a:p>
          <a:p>
            <a:pPr eaLnBrk="1" fontAlgn="auto" hangingPunct="1">
              <a:spcBef>
                <a:spcPts val="1400"/>
              </a:spcBef>
              <a:spcAft>
                <a:spcPts val="0"/>
              </a:spcAft>
              <a:buFont typeface="Wingdings" charset="2"/>
              <a:buChar char="§"/>
              <a:defRPr/>
            </a:pPr>
            <a:r>
              <a:rPr lang="en-GB" dirty="0">
                <a:ea typeface="+mn-ea"/>
                <a:cs typeface="+mn-cs"/>
              </a:rPr>
              <a:t>Protection of minority rights, rule of law, participation, adequate standard of living</a:t>
            </a:r>
            <a:endParaRPr lang="it-IT" altLang="fr-FR" dirty="0" smtClean="0">
              <a:ea typeface="+mn-ea"/>
              <a:cs typeface="+mn-cs"/>
            </a:endParaRPr>
          </a:p>
          <a:p>
            <a:pPr eaLnBrk="1" fontAlgn="auto" hangingPunct="1">
              <a:spcBef>
                <a:spcPts val="1400"/>
              </a:spcBef>
              <a:spcAft>
                <a:spcPts val="0"/>
              </a:spcAft>
              <a:buFont typeface="Wingdings" charset="2"/>
              <a:buChar char="§"/>
              <a:defRPr/>
            </a:pPr>
            <a:r>
              <a:rPr lang="it-IT" altLang="fr-FR" dirty="0" smtClean="0">
                <a:ea typeface="+mn-ea"/>
                <a:cs typeface="+mn-cs"/>
              </a:rPr>
              <a:t>Prevention of IHL </a:t>
            </a:r>
            <a:r>
              <a:rPr lang="it-IT" altLang="fr-FR" dirty="0" err="1" smtClean="0">
                <a:ea typeface="+mn-ea"/>
                <a:cs typeface="+mn-cs"/>
              </a:rPr>
              <a:t>violations</a:t>
            </a:r>
            <a:r>
              <a:rPr lang="it-IT" altLang="fr-FR" dirty="0" smtClean="0">
                <a:ea typeface="+mn-ea"/>
                <a:cs typeface="+mn-cs"/>
              </a:rPr>
              <a:t> </a:t>
            </a:r>
            <a:r>
              <a:rPr lang="it-IT" altLang="fr-FR" dirty="0" err="1" smtClean="0">
                <a:ea typeface="+mn-ea"/>
                <a:cs typeface="+mn-cs"/>
              </a:rPr>
              <a:t>that</a:t>
            </a:r>
            <a:r>
              <a:rPr lang="it-IT" altLang="fr-FR" dirty="0" smtClean="0">
                <a:ea typeface="+mn-ea"/>
                <a:cs typeface="+mn-cs"/>
              </a:rPr>
              <a:t> trigger </a:t>
            </a:r>
            <a:r>
              <a:rPr lang="it-IT" altLang="fr-FR" dirty="0" err="1" smtClean="0">
                <a:ea typeface="+mn-ea"/>
                <a:cs typeface="+mn-cs"/>
              </a:rPr>
              <a:t>displacement</a:t>
            </a:r>
            <a:r>
              <a:rPr lang="it-IT" altLang="fr-FR" dirty="0" smtClean="0">
                <a:ea typeface="+mn-ea"/>
                <a:cs typeface="+mn-cs"/>
              </a:rPr>
              <a:t> </a:t>
            </a:r>
          </a:p>
          <a:p>
            <a:pPr eaLnBrk="1" fontAlgn="auto" hangingPunct="1">
              <a:spcBef>
                <a:spcPts val="1400"/>
              </a:spcBef>
              <a:spcAft>
                <a:spcPts val="0"/>
              </a:spcAft>
              <a:buFont typeface="Wingdings" charset="2"/>
              <a:buChar char="§"/>
              <a:defRPr/>
            </a:pPr>
            <a:r>
              <a:rPr lang="it-IT" altLang="fr-FR" dirty="0" smtClean="0">
                <a:ea typeface="+mn-ea"/>
                <a:cs typeface="+mn-cs"/>
              </a:rPr>
              <a:t>Dialogue with </a:t>
            </a:r>
            <a:r>
              <a:rPr lang="it-IT" altLang="fr-FR" dirty="0" err="1" smtClean="0">
                <a:ea typeface="+mn-ea"/>
                <a:cs typeface="+mn-cs"/>
              </a:rPr>
              <a:t>all</a:t>
            </a:r>
            <a:r>
              <a:rPr lang="it-IT" altLang="fr-FR" dirty="0" smtClean="0">
                <a:ea typeface="+mn-ea"/>
                <a:cs typeface="+mn-cs"/>
              </a:rPr>
              <a:t> parties, </a:t>
            </a:r>
            <a:r>
              <a:rPr lang="it-IT" altLang="fr-FR" dirty="0" err="1" smtClean="0">
                <a:ea typeface="+mn-ea"/>
                <a:cs typeface="+mn-cs"/>
              </a:rPr>
              <a:t>outreach</a:t>
            </a:r>
            <a:r>
              <a:rPr lang="it-IT" altLang="fr-FR" dirty="0" smtClean="0">
                <a:ea typeface="+mn-ea"/>
                <a:cs typeface="+mn-cs"/>
              </a:rPr>
              <a:t> to security forces, training </a:t>
            </a:r>
          </a:p>
          <a:p>
            <a:pPr eaLnBrk="1" fontAlgn="auto" hangingPunct="1">
              <a:spcBef>
                <a:spcPts val="1400"/>
              </a:spcBef>
              <a:spcAft>
                <a:spcPts val="0"/>
              </a:spcAft>
              <a:buFont typeface="Wingdings" charset="2"/>
              <a:buChar char="§"/>
              <a:defRPr/>
            </a:pPr>
            <a:r>
              <a:rPr lang="it-IT" altLang="fr-FR" dirty="0" smtClean="0">
                <a:ea typeface="+mn-ea"/>
                <a:cs typeface="+mn-cs"/>
              </a:rPr>
              <a:t>Fight </a:t>
            </a:r>
            <a:r>
              <a:rPr lang="it-IT" altLang="fr-FR" dirty="0" err="1" smtClean="0">
                <a:ea typeface="+mn-ea"/>
                <a:cs typeface="+mn-cs"/>
              </a:rPr>
              <a:t>against</a:t>
            </a:r>
            <a:r>
              <a:rPr lang="it-IT" altLang="fr-FR" dirty="0" smtClean="0">
                <a:ea typeface="+mn-ea"/>
                <a:cs typeface="+mn-cs"/>
              </a:rPr>
              <a:t> </a:t>
            </a:r>
            <a:r>
              <a:rPr lang="it-IT" altLang="fr-FR" dirty="0" err="1" smtClean="0">
                <a:ea typeface="+mn-ea"/>
                <a:cs typeface="+mn-cs"/>
              </a:rPr>
              <a:t>impunity</a:t>
            </a:r>
            <a:endParaRPr lang="it-IT" altLang="fr-FR" dirty="0">
              <a:ea typeface="+mn-ea"/>
              <a:cs typeface="+mn-cs"/>
            </a:endParaRPr>
          </a:p>
          <a:p>
            <a:pPr eaLnBrk="1" fontAlgn="auto" hangingPunct="1">
              <a:spcBef>
                <a:spcPts val="1400"/>
              </a:spcBef>
              <a:spcAft>
                <a:spcPts val="0"/>
              </a:spcAft>
              <a:buFont typeface="Wingdings" charset="2"/>
              <a:buChar char="§"/>
              <a:defRPr/>
            </a:pPr>
            <a:r>
              <a:rPr lang="it-IT" altLang="fr-FR" dirty="0" err="1" smtClean="0">
                <a:ea typeface="+mn-ea"/>
                <a:cs typeface="+mn-cs"/>
              </a:rPr>
              <a:t>Criminalisation</a:t>
            </a:r>
            <a:r>
              <a:rPr lang="it-IT" altLang="fr-FR" dirty="0" smtClean="0">
                <a:ea typeface="+mn-ea"/>
                <a:cs typeface="+mn-cs"/>
              </a:rPr>
              <a:t> of </a:t>
            </a:r>
            <a:r>
              <a:rPr lang="it-IT" altLang="fr-FR" dirty="0" err="1" smtClean="0">
                <a:ea typeface="+mn-ea"/>
                <a:cs typeface="+mn-cs"/>
              </a:rPr>
              <a:t>arbitrary</a:t>
            </a:r>
            <a:r>
              <a:rPr lang="it-IT" altLang="fr-FR" dirty="0" smtClean="0">
                <a:ea typeface="+mn-ea"/>
                <a:cs typeface="+mn-cs"/>
              </a:rPr>
              <a:t> </a:t>
            </a:r>
            <a:r>
              <a:rPr lang="it-IT" altLang="fr-FR" dirty="0" err="1" smtClean="0">
                <a:ea typeface="+mn-ea"/>
                <a:cs typeface="+mn-cs"/>
              </a:rPr>
              <a:t>displacement</a:t>
            </a:r>
            <a:r>
              <a:rPr lang="it-IT" altLang="fr-FR" dirty="0" smtClean="0">
                <a:ea typeface="+mn-ea"/>
                <a:cs typeface="+mn-cs"/>
              </a:rPr>
              <a:t>  </a:t>
            </a:r>
          </a:p>
        </p:txBody>
      </p:sp>
      <p:sp>
        <p:nvSpPr>
          <p:cNvPr id="9" name="Segnaposto contenuto 3"/>
          <p:cNvSpPr>
            <a:spLocks noGrp="1"/>
          </p:cNvSpPr>
          <p:nvPr>
            <p:ph sz="quarter" idx="4294967295"/>
          </p:nvPr>
        </p:nvSpPr>
        <p:spPr>
          <a:xfrm>
            <a:off x="5003800" y="2033588"/>
            <a:ext cx="3992563" cy="3843337"/>
          </a:xfrm>
        </p:spPr>
        <p:txBody>
          <a:bodyPr/>
          <a:lstStyle/>
          <a:p>
            <a:pPr marL="0" indent="0" eaLnBrk="1" hangingPunct="1">
              <a:buFontTx/>
              <a:buNone/>
              <a:defRPr/>
            </a:pPr>
            <a:r>
              <a:rPr lang="it-IT" b="1" dirty="0" err="1">
                <a:latin typeface="Century Gothic"/>
                <a:ea typeface="MS PGothic" charset="0"/>
                <a:cs typeface="Century Gothic"/>
              </a:rPr>
              <a:t>Disasters</a:t>
            </a:r>
            <a:r>
              <a:rPr lang="it-IT" b="1" dirty="0">
                <a:latin typeface="Century Gothic"/>
                <a:ea typeface="MS PGothic" charset="0"/>
                <a:cs typeface="Century Gothic"/>
              </a:rPr>
              <a:t>:  </a:t>
            </a:r>
          </a:p>
          <a:p>
            <a:pPr eaLnBrk="1" hangingPunct="1">
              <a:spcBef>
                <a:spcPts val="1400"/>
              </a:spcBef>
              <a:buFont typeface="Wingdings" charset="2"/>
              <a:buChar char="§"/>
              <a:defRPr/>
            </a:pPr>
            <a:r>
              <a:rPr lang="en-US" sz="1800" dirty="0" smtClean="0">
                <a:latin typeface="Century Gothic"/>
                <a:ea typeface="MS PGothic" charset="0"/>
                <a:cs typeface="Century Gothic"/>
              </a:rPr>
              <a:t>“</a:t>
            </a:r>
            <a:r>
              <a:rPr lang="en-US" altLang="ja-JP" sz="1800" dirty="0">
                <a:latin typeface="Century Gothic"/>
                <a:ea typeface="MS PGothic" charset="0"/>
                <a:cs typeface="Century Gothic"/>
              </a:rPr>
              <a:t>There is no such thing as a </a:t>
            </a:r>
            <a:r>
              <a:rPr lang="en-US" sz="1800" dirty="0">
                <a:latin typeface="Century Gothic"/>
                <a:ea typeface="MS PGothic" charset="0"/>
                <a:cs typeface="Century Gothic"/>
              </a:rPr>
              <a:t>‘</a:t>
            </a:r>
            <a:r>
              <a:rPr lang="en-US" altLang="ja-JP" sz="1800" dirty="0">
                <a:latin typeface="Century Gothic"/>
                <a:ea typeface="MS PGothic" charset="0"/>
                <a:cs typeface="Century Gothic"/>
              </a:rPr>
              <a:t>natural</a:t>
            </a:r>
            <a:r>
              <a:rPr lang="en-US" sz="1800" dirty="0">
                <a:latin typeface="Century Gothic"/>
                <a:ea typeface="MS PGothic" charset="0"/>
                <a:cs typeface="Century Gothic"/>
              </a:rPr>
              <a:t>’</a:t>
            </a:r>
            <a:r>
              <a:rPr lang="en-US" altLang="ja-JP" sz="1800" dirty="0">
                <a:latin typeface="Century Gothic"/>
                <a:ea typeface="MS PGothic" charset="0"/>
                <a:cs typeface="Century Gothic"/>
              </a:rPr>
              <a:t> disaster, only natural hazards.</a:t>
            </a:r>
            <a:r>
              <a:rPr lang="en-US" sz="1800" dirty="0">
                <a:latin typeface="Century Gothic"/>
                <a:ea typeface="MS PGothic" charset="0"/>
                <a:cs typeface="Century Gothic"/>
              </a:rPr>
              <a:t>”</a:t>
            </a:r>
            <a:r>
              <a:rPr lang="en-US" altLang="ja-JP" sz="1800" dirty="0">
                <a:latin typeface="Century Gothic"/>
                <a:ea typeface="MS PGothic" charset="0"/>
                <a:cs typeface="Century Gothic"/>
              </a:rPr>
              <a:t> UN office for DRR</a:t>
            </a:r>
          </a:p>
          <a:p>
            <a:pPr eaLnBrk="1" hangingPunct="1">
              <a:spcBef>
                <a:spcPts val="1400"/>
              </a:spcBef>
              <a:buFont typeface="Wingdings" charset="2"/>
              <a:buChar char="§"/>
              <a:defRPr/>
            </a:pPr>
            <a:r>
              <a:rPr lang="en-US" sz="1800" dirty="0" smtClean="0">
                <a:latin typeface="Century Gothic"/>
                <a:ea typeface="MS PGothic" charset="0"/>
                <a:cs typeface="Century Gothic"/>
              </a:rPr>
              <a:t>Disaster </a:t>
            </a:r>
            <a:r>
              <a:rPr lang="en-US" sz="1800" dirty="0">
                <a:latin typeface="Century Gothic"/>
                <a:ea typeface="MS PGothic" charset="0"/>
                <a:cs typeface="Century Gothic"/>
              </a:rPr>
              <a:t>management, mitigation and preparedness </a:t>
            </a:r>
          </a:p>
          <a:p>
            <a:pPr eaLnBrk="1" hangingPunct="1">
              <a:spcBef>
                <a:spcPts val="1400"/>
              </a:spcBef>
              <a:buFont typeface="Wingdings" charset="2"/>
              <a:buChar char="§"/>
              <a:defRPr/>
            </a:pPr>
            <a:r>
              <a:rPr lang="en-US" sz="1800" dirty="0" smtClean="0">
                <a:latin typeface="Century Gothic"/>
                <a:ea typeface="MS PGothic" charset="0"/>
                <a:cs typeface="Century Gothic"/>
              </a:rPr>
              <a:t>Early </a:t>
            </a:r>
            <a:r>
              <a:rPr lang="en-US" sz="1800" dirty="0">
                <a:latin typeface="Century Gothic"/>
                <a:ea typeface="MS PGothic" charset="0"/>
                <a:cs typeface="Century Gothic"/>
              </a:rPr>
              <a:t>warning systems </a:t>
            </a:r>
          </a:p>
          <a:p>
            <a:pPr marL="0" indent="0" eaLnBrk="1" hangingPunct="1">
              <a:buFontTx/>
              <a:buNone/>
              <a:defRPr/>
            </a:pPr>
            <a:endParaRPr lang="it-IT" sz="1800" dirty="0">
              <a:latin typeface="Century Gothic"/>
              <a:ea typeface="MS PGothic" charset="0"/>
              <a:cs typeface="Century Gothic"/>
            </a:endParaRPr>
          </a:p>
          <a:p>
            <a:pPr marL="0" indent="0" eaLnBrk="1" hangingPunct="1">
              <a:buFontTx/>
              <a:buNone/>
              <a:defRPr/>
            </a:pPr>
            <a:endParaRPr lang="it-IT" u="sng" dirty="0">
              <a:latin typeface="Century Gothic"/>
              <a:ea typeface="MS PGothic" charset="0"/>
              <a:cs typeface="Century Gothic"/>
            </a:endParaRPr>
          </a:p>
        </p:txBody>
      </p:sp>
      <p:sp>
        <p:nvSpPr>
          <p:cNvPr id="14" name="Rettangolo arrotondato 4"/>
          <p:cNvSpPr/>
          <p:nvPr/>
        </p:nvSpPr>
        <p:spPr>
          <a:xfrm>
            <a:off x="4284663" y="4941888"/>
            <a:ext cx="3095625" cy="1512887"/>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it-IT" b="1" dirty="0"/>
              <a:t>Model </a:t>
            </a:r>
            <a:r>
              <a:rPr lang="it-IT" b="1" dirty="0" err="1"/>
              <a:t>act</a:t>
            </a:r>
            <a:r>
              <a:rPr lang="it-IT" b="1" dirty="0"/>
              <a:t> on </a:t>
            </a:r>
            <a:r>
              <a:rPr lang="it-IT" b="1" dirty="0" err="1"/>
              <a:t>disaster</a:t>
            </a:r>
            <a:r>
              <a:rPr lang="it-IT" b="1" dirty="0"/>
              <a:t> </a:t>
            </a:r>
            <a:r>
              <a:rPr lang="it-IT" b="1" dirty="0" err="1"/>
              <a:t>relief</a:t>
            </a:r>
            <a:r>
              <a:rPr lang="it-IT" b="1" dirty="0"/>
              <a:t> and </a:t>
            </a:r>
            <a:r>
              <a:rPr lang="it-IT" b="1" dirty="0" err="1"/>
              <a:t>initial</a:t>
            </a:r>
            <a:r>
              <a:rPr lang="it-IT" b="1" dirty="0"/>
              <a:t> </a:t>
            </a:r>
            <a:r>
              <a:rPr lang="it-IT" b="1" dirty="0" err="1"/>
              <a:t>recovery</a:t>
            </a:r>
            <a:r>
              <a:rPr lang="it-IT" b="1" dirty="0"/>
              <a:t> </a:t>
            </a:r>
            <a:r>
              <a:rPr lang="it-IT" b="1" dirty="0" err="1"/>
              <a:t>assistance</a:t>
            </a:r>
            <a:r>
              <a:rPr lang="it-IT" b="1" dirty="0"/>
              <a:t>, 2013</a:t>
            </a:r>
          </a:p>
          <a:p>
            <a:pPr algn="ctr">
              <a:defRPr/>
            </a:pPr>
            <a:endParaRPr lang="it-IT" b="1" dirty="0"/>
          </a:p>
        </p:txBody>
      </p:sp>
      <p:pic>
        <p:nvPicPr>
          <p:cNvPr id="15" name="Picture 4" descr="C:\Users\utente\Desktop\IFRC-logo.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6092825"/>
            <a:ext cx="2663825"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323850" y="0"/>
            <a:ext cx="8229600" cy="1196975"/>
          </a:xfrm>
        </p:spPr>
        <p:txBody>
          <a:bodyPr/>
          <a:lstStyle/>
          <a:p>
            <a:pPr eaLnBrk="1" hangingPunct="1"/>
            <a:r>
              <a:rPr lang="fr-CH" sz="3200" b="1">
                <a:latin typeface="Century Gothic" charset="0"/>
                <a:ea typeface="MS PGothic" charset="0"/>
                <a:cs typeface="MS PGothic" charset="0"/>
              </a:rPr>
              <a:t>IDPs’ protection: Articles 5.7 and 9</a:t>
            </a:r>
          </a:p>
        </p:txBody>
      </p:sp>
      <p:graphicFrame>
        <p:nvGraphicFramePr>
          <p:cNvPr id="5" name="Table 4"/>
          <p:cNvGraphicFramePr>
            <a:graphicFrameLocks noGrp="1"/>
          </p:cNvGraphicFramePr>
          <p:nvPr/>
        </p:nvGraphicFramePr>
        <p:xfrm>
          <a:off x="395288" y="1628775"/>
          <a:ext cx="8137525" cy="3600450"/>
        </p:xfrm>
        <a:graphic>
          <a:graphicData uri="http://schemas.openxmlformats.org/drawingml/2006/table">
            <a:tbl>
              <a:tblPr/>
              <a:tblGrid>
                <a:gridCol w="4069492"/>
                <a:gridCol w="4068033"/>
              </a:tblGrid>
              <a:tr h="16351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dirty="0">
                          <a:ln>
                            <a:noFill/>
                          </a:ln>
                          <a:solidFill>
                            <a:srgbClr val="E46C0A"/>
                          </a:solidFill>
                          <a:effectLst/>
                          <a:latin typeface="Century Gothic"/>
                          <a:ea typeface="MS PGothic" charset="0"/>
                          <a:cs typeface="Century Gothic"/>
                        </a:rPr>
                        <a:t>A. Civil and political rights </a:t>
                      </a:r>
                      <a:r>
                        <a:rPr kumimoji="0" lang="en-GB" sz="2000" b="1" i="0" u="none" strike="noStrike" cap="none" normalizeH="0" baseline="0" dirty="0">
                          <a:ln>
                            <a:noFill/>
                          </a:ln>
                          <a:solidFill>
                            <a:srgbClr val="070D13"/>
                          </a:solidFill>
                          <a:effectLst/>
                          <a:latin typeface="Century Gothic"/>
                          <a:ea typeface="MS PGothic" charset="0"/>
                          <a:cs typeface="Century Gothic"/>
                        </a:rPr>
                        <a:t>related to people’s lives, safety, physical wellbeing and family unity. </a:t>
                      </a:r>
                    </a:p>
                  </a:txBody>
                  <a:tcPr marL="91435" marR="91435" marT="45729" marB="45729" horzOverflow="overflow">
                    <a:lnL w="57150" cap="flat" cmpd="sng" algn="ctr">
                      <a:solidFill>
                        <a:prstClr val="white"/>
                      </a:solidFill>
                      <a:prstDash val="solid"/>
                      <a:round/>
                      <a:headEnd type="none" w="med" len="med"/>
                      <a:tailEnd type="none" w="med" len="med"/>
                    </a:lnL>
                    <a:lnR w="57150" cap="flat" cmpd="sng" algn="ctr">
                      <a:solidFill>
                        <a:prstClr val="white"/>
                      </a:solidFill>
                      <a:prstDash val="solid"/>
                      <a:round/>
                      <a:headEnd type="none" w="med" len="med"/>
                      <a:tailEnd type="none" w="med" len="med"/>
                    </a:lnR>
                    <a:lnT w="57150" cap="flat" cmpd="sng" algn="ctr">
                      <a:solidFill>
                        <a:prstClr val="white"/>
                      </a:solidFill>
                      <a:prstDash val="solid"/>
                      <a:round/>
                      <a:headEnd type="none" w="med" len="med"/>
                      <a:tailEnd type="none" w="med" len="med"/>
                    </a:lnT>
                    <a:lnB w="57150" cap="flat" cmpd="sng" algn="ctr">
                      <a:solidFill>
                        <a:prstClr val="white"/>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dirty="0">
                          <a:ln>
                            <a:noFill/>
                          </a:ln>
                          <a:solidFill>
                            <a:schemeClr val="tx2"/>
                          </a:solidFill>
                          <a:effectLst/>
                          <a:latin typeface="Century Gothic"/>
                          <a:ea typeface="MS PGothic" charset="0"/>
                          <a:cs typeface="Century Gothic"/>
                        </a:rPr>
                        <a:t>B. Economic, social and cultural rights </a:t>
                      </a:r>
                      <a:r>
                        <a:rPr kumimoji="0" lang="en-GB" sz="2000" b="1" i="0" u="none" strike="noStrike" cap="none" normalizeH="0" baseline="0" dirty="0">
                          <a:ln>
                            <a:noFill/>
                          </a:ln>
                          <a:solidFill>
                            <a:srgbClr val="070D13"/>
                          </a:solidFill>
                          <a:effectLst/>
                          <a:latin typeface="Century Gothic"/>
                          <a:ea typeface="MS PGothic" charset="0"/>
                          <a:cs typeface="Century Gothic"/>
                        </a:rPr>
                        <a:t>related to food, basic shelter, health and primary education</a:t>
                      </a:r>
                    </a:p>
                  </a:txBody>
                  <a:tcPr marL="91435" marR="91435" marT="45729" marB="45729" horzOverflow="overflow">
                    <a:lnL w="57150" cap="flat" cmpd="sng" algn="ctr">
                      <a:solidFill>
                        <a:prstClr val="white"/>
                      </a:solidFill>
                      <a:prstDash val="solid"/>
                      <a:round/>
                      <a:headEnd type="none" w="med" len="med"/>
                      <a:tailEnd type="none" w="med" len="med"/>
                    </a:lnL>
                    <a:lnR w="57150" cap="flat" cmpd="sng" algn="ctr">
                      <a:solidFill>
                        <a:prstClr val="white"/>
                      </a:solidFill>
                      <a:prstDash val="solid"/>
                      <a:round/>
                      <a:headEnd type="none" w="med" len="med"/>
                      <a:tailEnd type="none" w="med" len="med"/>
                    </a:lnR>
                    <a:lnT w="57150" cap="flat" cmpd="sng" algn="ctr">
                      <a:solidFill>
                        <a:prstClr val="white"/>
                      </a:solidFill>
                      <a:prstDash val="solid"/>
                      <a:round/>
                      <a:headEnd type="none" w="med" len="med"/>
                      <a:tailEnd type="none" w="med" len="med"/>
                    </a:lnT>
                    <a:lnB w="57150" cap="flat" cmpd="sng" algn="ctr">
                      <a:solidFill>
                        <a:prstClr val="white"/>
                      </a:solidFill>
                      <a:prstDash val="solid"/>
                      <a:round/>
                      <a:headEnd type="none" w="med" len="med"/>
                      <a:tailEnd type="none" w="med" len="med"/>
                    </a:lnB>
                    <a:lnTlToBr>
                      <a:noFill/>
                    </a:lnTlToBr>
                    <a:lnBlToTr>
                      <a:noFill/>
                    </a:lnBlToTr>
                    <a:solidFill>
                      <a:schemeClr val="bg1">
                        <a:lumMod val="95000"/>
                      </a:schemeClr>
                    </a:solidFill>
                  </a:tcPr>
                </a:tc>
              </a:tr>
              <a:tr h="1965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dirty="0">
                          <a:ln>
                            <a:noFill/>
                          </a:ln>
                          <a:solidFill>
                            <a:srgbClr val="E46C0A"/>
                          </a:solidFill>
                          <a:effectLst/>
                          <a:latin typeface="Century Gothic"/>
                          <a:ea typeface="MS PGothic" charset="0"/>
                          <a:cs typeface="Century Gothic"/>
                        </a:rPr>
                        <a:t>D. Civil and political rights </a:t>
                      </a:r>
                      <a:r>
                        <a:rPr kumimoji="0" lang="en-GB" sz="2000" b="1" i="0" u="none" strike="noStrike" cap="none" normalizeH="0" baseline="0" dirty="0">
                          <a:ln>
                            <a:noFill/>
                          </a:ln>
                          <a:solidFill>
                            <a:srgbClr val="070D13"/>
                          </a:solidFill>
                          <a:effectLst/>
                          <a:latin typeface="Century Gothic"/>
                          <a:ea typeface="MS PGothic" charset="0"/>
                          <a:cs typeface="Century Gothic"/>
                        </a:rPr>
                        <a:t>related to personal documentation, and freedom of movement, expression, opinion, religion and voting</a:t>
                      </a:r>
                    </a:p>
                  </a:txBody>
                  <a:tcPr marL="91435" marR="91435" marT="45729" marB="45729" horzOverflow="overflow">
                    <a:lnL w="57150" cap="flat" cmpd="sng" algn="ctr">
                      <a:solidFill>
                        <a:prstClr val="white"/>
                      </a:solidFill>
                      <a:prstDash val="solid"/>
                      <a:round/>
                      <a:headEnd type="none" w="med" len="med"/>
                      <a:tailEnd type="none" w="med" len="med"/>
                    </a:lnL>
                    <a:lnR w="57150" cap="flat" cmpd="sng" algn="ctr">
                      <a:solidFill>
                        <a:prstClr val="white"/>
                      </a:solidFill>
                      <a:prstDash val="solid"/>
                      <a:round/>
                      <a:headEnd type="none" w="med" len="med"/>
                      <a:tailEnd type="none" w="med" len="med"/>
                    </a:lnR>
                    <a:lnT w="57150" cap="flat" cmpd="sng" algn="ctr">
                      <a:solidFill>
                        <a:prstClr val="white"/>
                      </a:solidFill>
                      <a:prstDash val="solid"/>
                      <a:round/>
                      <a:headEnd type="none" w="med" len="med"/>
                      <a:tailEnd type="none" w="med" len="med"/>
                    </a:lnT>
                    <a:lnB w="57150" cap="flat" cmpd="sng" algn="ctr">
                      <a:solidFill>
                        <a:prstClr val="white"/>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dirty="0">
                          <a:ln>
                            <a:noFill/>
                          </a:ln>
                          <a:solidFill>
                            <a:srgbClr val="1F497D"/>
                          </a:solidFill>
                          <a:effectLst/>
                          <a:latin typeface="Century Gothic"/>
                          <a:ea typeface="MS PGothic" charset="0"/>
                          <a:cs typeface="Century Gothic"/>
                        </a:rPr>
                        <a:t>C. Economic, social and cultural rights </a:t>
                      </a:r>
                      <a:r>
                        <a:rPr kumimoji="0" lang="en-GB" sz="2000" b="1" i="0" u="none" strike="noStrike" cap="none" normalizeH="0" baseline="0" dirty="0">
                          <a:ln>
                            <a:noFill/>
                          </a:ln>
                          <a:solidFill>
                            <a:srgbClr val="070D13"/>
                          </a:solidFill>
                          <a:effectLst/>
                          <a:latin typeface="Century Gothic"/>
                          <a:ea typeface="MS PGothic" charset="0"/>
                          <a:cs typeface="Century Gothic"/>
                        </a:rPr>
                        <a:t>related to housing, land and property (HLP), livelihoods, and secondary and higher education</a:t>
                      </a:r>
                    </a:p>
                  </a:txBody>
                  <a:tcPr marL="91435" marR="91435" marT="45729" marB="45729" horzOverflow="overflow">
                    <a:lnL w="57150" cap="flat" cmpd="sng" algn="ctr">
                      <a:solidFill>
                        <a:prstClr val="white"/>
                      </a:solidFill>
                      <a:prstDash val="solid"/>
                      <a:round/>
                      <a:headEnd type="none" w="med" len="med"/>
                      <a:tailEnd type="none" w="med" len="med"/>
                    </a:lnL>
                    <a:lnR w="57150" cap="flat" cmpd="sng" algn="ctr">
                      <a:solidFill>
                        <a:prstClr val="white"/>
                      </a:solidFill>
                      <a:prstDash val="solid"/>
                      <a:round/>
                      <a:headEnd type="none" w="med" len="med"/>
                      <a:tailEnd type="none" w="med" len="med"/>
                    </a:lnR>
                    <a:lnT w="57150" cap="flat" cmpd="sng" algn="ctr">
                      <a:solidFill>
                        <a:prstClr val="white"/>
                      </a:solidFill>
                      <a:prstDash val="solid"/>
                      <a:round/>
                      <a:headEnd type="none" w="med" len="med"/>
                      <a:tailEnd type="none" w="med" len="med"/>
                    </a:lnT>
                    <a:lnB w="57150" cap="flat" cmpd="sng" algn="ctr">
                      <a:solidFill>
                        <a:prstClr val="white"/>
                      </a:solidFill>
                      <a:prstDash val="solid"/>
                      <a:round/>
                      <a:headEnd type="none" w="med" len="med"/>
                      <a:tailEnd type="none" w="med" len="med"/>
                    </a:lnB>
                    <a:lnTlToBr>
                      <a:noFill/>
                    </a:lnTlToBr>
                    <a:lnBlToTr>
                      <a:noFill/>
                    </a:lnBlToTr>
                    <a:solidFill>
                      <a:schemeClr val="bg1">
                        <a:lumMod val="95000"/>
                      </a:schemeClr>
                    </a:solidFill>
                  </a:tcPr>
                </a:tc>
              </a:tr>
            </a:tbl>
          </a:graphicData>
        </a:graphic>
      </p:graphicFrame>
      <p:sp>
        <p:nvSpPr>
          <p:cNvPr id="10" name="TextBox 1"/>
          <p:cNvSpPr txBox="1">
            <a:spLocks noChangeArrowheads="1"/>
          </p:cNvSpPr>
          <p:nvPr/>
        </p:nvSpPr>
        <p:spPr bwMode="auto">
          <a:xfrm>
            <a:off x="395288" y="5589588"/>
            <a:ext cx="6553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defRPr/>
            </a:pPr>
            <a:r>
              <a:rPr lang="en-GB" sz="1400" dirty="0" smtClean="0">
                <a:solidFill>
                  <a:schemeClr val="tx1">
                    <a:lumMod val="50000"/>
                    <a:lumOff val="50000"/>
                  </a:schemeClr>
                </a:solidFill>
                <a:latin typeface="Century Gothic"/>
                <a:cs typeface="Century Gothic"/>
              </a:rPr>
              <a:t>Source: UN secretary general’s representative on IDPs’ human rights</a:t>
            </a:r>
            <a:endParaRPr lang="en-US" sz="1400" dirty="0" smtClean="0">
              <a:solidFill>
                <a:schemeClr val="tx1">
                  <a:lumMod val="50000"/>
                  <a:lumOff val="50000"/>
                </a:schemeClr>
              </a:solidFill>
              <a:latin typeface="Century Gothic"/>
              <a:cs typeface="Century Gothic"/>
            </a:endParaRPr>
          </a:p>
        </p:txBody>
      </p:sp>
    </p:spTree>
  </p:cSld>
  <p:clrMapOvr>
    <a:overrideClrMapping bg1="lt1" tx1="dk1" bg2="lt2" tx2="dk2" accent1="accent1" accent2="accent2" accent3="accent3" accent4="accent4" accent5="accent5" accent6="accent6" hlink="hlink" folHlink="folHlink"/>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Percep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erception">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6959</TotalTime>
  <Words>1879</Words>
  <Application>Microsoft Macintosh PowerPoint</Application>
  <PresentationFormat>On-screen Show (4:3)</PresentationFormat>
  <Paragraphs>181</Paragraphs>
  <Slides>14</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Arial</vt:lpstr>
      <vt:lpstr>MS PGothic</vt:lpstr>
      <vt:lpstr>Century Gothic</vt:lpstr>
      <vt:lpstr>ＭＳ Ｐゴシック</vt:lpstr>
      <vt:lpstr>Wingdings 2</vt:lpstr>
      <vt:lpstr>Calibri</vt:lpstr>
      <vt:lpstr>Wingdings</vt:lpstr>
      <vt:lpstr>AkzidenzGroteskPro-Light</vt:lpstr>
      <vt:lpstr>Perception</vt:lpstr>
      <vt:lpstr>A human rights-based approach to law and policy-making</vt:lpstr>
      <vt:lpstr>Objectives</vt:lpstr>
      <vt:lpstr>International legal standards</vt:lpstr>
      <vt:lpstr>The Guiding Principles</vt:lpstr>
      <vt:lpstr>Kampala Convention: a comprehensive instrument</vt:lpstr>
      <vt:lpstr>What does the Kampala convention add?</vt:lpstr>
      <vt:lpstr>Prohibition of arbitrary displacement</vt:lpstr>
      <vt:lpstr>Prevention</vt:lpstr>
      <vt:lpstr>IDPs’ protection: Articles 5.7 and 9</vt:lpstr>
      <vt:lpstr>Durable solutions: Articles 11 and 12 and the IASC framework</vt:lpstr>
      <vt:lpstr>PowerPoint Presentation</vt:lpstr>
      <vt:lpstr>Regional standards</vt:lpstr>
      <vt:lpstr>Ratification and domestication</vt:lpstr>
      <vt:lpstr>Conclusions</vt:lpstr>
    </vt:vector>
  </TitlesOfParts>
  <Company>NRC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Federica</dc:creator>
  <cp:lastModifiedBy>Rachel</cp:lastModifiedBy>
  <cp:revision>239</cp:revision>
  <dcterms:created xsi:type="dcterms:W3CDTF">2008-09-19T08:19:15Z</dcterms:created>
  <dcterms:modified xsi:type="dcterms:W3CDTF">2016-01-20T15:01:44Z</dcterms:modified>
</cp:coreProperties>
</file>