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587" r:id="rId1"/>
  </p:sldMasterIdLst>
  <p:notesMasterIdLst>
    <p:notesMasterId r:id="rId10"/>
  </p:notesMasterIdLst>
  <p:handoutMasterIdLst>
    <p:handoutMasterId r:id="rId11"/>
  </p:handoutMasterIdLst>
  <p:sldIdLst>
    <p:sldId id="326" r:id="rId2"/>
    <p:sldId id="309" r:id="rId3"/>
    <p:sldId id="324" r:id="rId4"/>
    <p:sldId id="325" r:id="rId5"/>
    <p:sldId id="303" r:id="rId6"/>
    <p:sldId id="320" r:id="rId7"/>
    <p:sldId id="327" r:id="rId8"/>
    <p:sldId id="313"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chel"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D5EA"/>
    <a:srgbClr val="FF0000"/>
    <a:srgbClr val="CC3300"/>
    <a:srgbClr val="003366"/>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3375" autoAdjust="0"/>
  </p:normalViewPr>
  <p:slideViewPr>
    <p:cSldViewPr>
      <p:cViewPr varScale="1">
        <p:scale>
          <a:sx n="83" d="100"/>
          <a:sy n="83" d="100"/>
        </p:scale>
        <p:origin x="-2296" y="-104"/>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commentAuthors" Target="commentAuthors.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C3EA23-FA48-3F46-8EC0-1ADA09E267F2}" type="doc">
      <dgm:prSet loTypeId="urn:microsoft.com/office/officeart/2005/8/layout/vList3" loCatId="list" qsTypeId="urn:microsoft.com/office/officeart/2005/8/quickstyle/simple4" qsCatId="simple" csTypeId="urn:microsoft.com/office/officeart/2005/8/colors/accent1_2" csCatId="accent1" phldr="1"/>
      <dgm:spPr/>
      <dgm:t>
        <a:bodyPr/>
        <a:lstStyle/>
        <a:p>
          <a:endParaRPr lang="en-GB"/>
        </a:p>
      </dgm:t>
    </dgm:pt>
    <dgm:pt modelId="{DB3E2F74-0A20-5843-92DE-AFB8784B33DE}">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GB" sz="1800" dirty="0" err="1" smtClean="0"/>
            <a:t>Prévention</a:t>
          </a:r>
          <a:endParaRPr lang="en-GB" sz="2800" dirty="0"/>
        </a:p>
      </dgm:t>
    </dgm:pt>
    <dgm:pt modelId="{E4F8CDE5-0CAD-1D45-A8E6-AFCE91725C8A}" type="parTrans" cxnId="{3806F598-1224-4144-8A99-D58084794095}">
      <dgm:prSet/>
      <dgm:spPr/>
      <dgm:t>
        <a:bodyPr/>
        <a:lstStyle/>
        <a:p>
          <a:endParaRPr lang="en-GB" sz="4000"/>
        </a:p>
      </dgm:t>
    </dgm:pt>
    <dgm:pt modelId="{19FB6793-8E7F-D541-93C6-DEE416FA5EDF}" type="sibTrans" cxnId="{3806F598-1224-4144-8A99-D58084794095}">
      <dgm:prSet/>
      <dgm:spPr/>
      <dgm:t>
        <a:bodyPr/>
        <a:lstStyle/>
        <a:p>
          <a:endParaRPr lang="en-GB" sz="4000"/>
        </a:p>
      </dgm:t>
    </dgm:pt>
    <dgm:pt modelId="{E3E6D120-A83A-3441-9539-273402A2A852}">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n-GB" sz="1800" dirty="0" err="1" smtClean="0"/>
            <a:t>Sensibilisation</a:t>
          </a:r>
          <a:r>
            <a:rPr lang="en-GB" sz="1800" dirty="0" smtClean="0"/>
            <a:t> </a:t>
          </a:r>
          <a:r>
            <a:rPr lang="en-GB" sz="1800" dirty="0" err="1" smtClean="0"/>
            <a:t>nationale</a:t>
          </a:r>
          <a:endParaRPr lang="en-GB" sz="1800" dirty="0"/>
        </a:p>
      </dgm:t>
    </dgm:pt>
    <dgm:pt modelId="{339A645A-8BE1-C54B-8922-BC0716FAD27A}" type="parTrans" cxnId="{E9E0B4B4-8656-3A45-A414-D02AB599F94A}">
      <dgm:prSet/>
      <dgm:spPr/>
      <dgm:t>
        <a:bodyPr/>
        <a:lstStyle/>
        <a:p>
          <a:endParaRPr lang="en-GB" sz="4000"/>
        </a:p>
      </dgm:t>
    </dgm:pt>
    <dgm:pt modelId="{6504CD74-3238-E442-B901-2123D28E72EC}" type="sibTrans" cxnId="{E9E0B4B4-8656-3A45-A414-D02AB599F94A}">
      <dgm:prSet/>
      <dgm:spPr/>
      <dgm:t>
        <a:bodyPr/>
        <a:lstStyle/>
        <a:p>
          <a:endParaRPr lang="en-GB" sz="4000"/>
        </a:p>
      </dgm:t>
    </dgm:pt>
    <dgm:pt modelId="{8840483C-8E46-454F-B868-94732C6CC97C}">
      <dgm:prSet phldrT="[Text]" custT="1">
        <dgm:style>
          <a:lnRef idx="3">
            <a:schemeClr val="lt1"/>
          </a:lnRef>
          <a:fillRef idx="1">
            <a:schemeClr val="accent1"/>
          </a:fillRef>
          <a:effectRef idx="1">
            <a:schemeClr val="accent1"/>
          </a:effectRef>
          <a:fontRef idx="minor">
            <a:schemeClr val="lt1"/>
          </a:fontRef>
        </dgm:style>
      </dgm:prSet>
      <dgm:spPr/>
      <dgm:t>
        <a:bodyPr/>
        <a:lstStyle/>
        <a:p>
          <a:r>
            <a:rPr lang="en-GB" sz="1800" dirty="0" err="1" smtClean="0"/>
            <a:t>Collecte</a:t>
          </a:r>
          <a:r>
            <a:rPr lang="en-GB" sz="1800" dirty="0" smtClean="0"/>
            <a:t> de </a:t>
          </a:r>
          <a:r>
            <a:rPr lang="en-GB" sz="1800" dirty="0" err="1" smtClean="0"/>
            <a:t>données</a:t>
          </a:r>
          <a:endParaRPr lang="en-GB" sz="1800" dirty="0"/>
        </a:p>
      </dgm:t>
    </dgm:pt>
    <dgm:pt modelId="{5A8C5EEB-BCBA-ED41-9C40-790D1CFCFB4A}" type="parTrans" cxnId="{28B5F041-0E0A-EB47-880F-D5100B87737F}">
      <dgm:prSet/>
      <dgm:spPr/>
      <dgm:t>
        <a:bodyPr/>
        <a:lstStyle/>
        <a:p>
          <a:endParaRPr lang="en-GB" sz="4000"/>
        </a:p>
      </dgm:t>
    </dgm:pt>
    <dgm:pt modelId="{2053AD6B-4D84-0940-83C8-B17E48B1B0B4}" type="sibTrans" cxnId="{28B5F041-0E0A-EB47-880F-D5100B87737F}">
      <dgm:prSet/>
      <dgm:spPr/>
      <dgm:t>
        <a:bodyPr/>
        <a:lstStyle/>
        <a:p>
          <a:endParaRPr lang="en-GB" sz="4000"/>
        </a:p>
      </dgm:t>
    </dgm:pt>
    <dgm:pt modelId="{2E61CD75-0ECF-B140-9497-C5C029D002EA}">
      <dgm:prSet phldrT="[Text]" custT="1">
        <dgm:style>
          <a:lnRef idx="3">
            <a:schemeClr val="lt1"/>
          </a:lnRef>
          <a:fillRef idx="1">
            <a:schemeClr val="accent6"/>
          </a:fillRef>
          <a:effectRef idx="1">
            <a:schemeClr val="accent6"/>
          </a:effectRef>
          <a:fontRef idx="minor">
            <a:schemeClr val="lt1"/>
          </a:fontRef>
        </dgm:style>
      </dgm:prSet>
      <dgm:spPr/>
      <dgm:t>
        <a:bodyPr/>
        <a:lstStyle/>
        <a:p>
          <a:r>
            <a:rPr lang="en-GB" sz="1800" dirty="0" smtClean="0"/>
            <a:t>Formation sur les droits des PDI</a:t>
          </a:r>
          <a:endParaRPr lang="en-GB" sz="2800" dirty="0"/>
        </a:p>
      </dgm:t>
    </dgm:pt>
    <dgm:pt modelId="{A21614B7-7A87-124A-97DD-510B56D3834F}" type="parTrans" cxnId="{A7786994-A634-BF4F-B898-220025776809}">
      <dgm:prSet/>
      <dgm:spPr/>
      <dgm:t>
        <a:bodyPr/>
        <a:lstStyle/>
        <a:p>
          <a:endParaRPr lang="en-GB" sz="4000"/>
        </a:p>
      </dgm:t>
    </dgm:pt>
    <dgm:pt modelId="{07632BD6-0114-E740-9E81-BB2E0E6F8556}" type="sibTrans" cxnId="{A7786994-A634-BF4F-B898-220025776809}">
      <dgm:prSet/>
      <dgm:spPr/>
      <dgm:t>
        <a:bodyPr/>
        <a:lstStyle/>
        <a:p>
          <a:endParaRPr lang="en-GB" sz="4000"/>
        </a:p>
      </dgm:t>
    </dgm:pt>
    <dgm:pt modelId="{574CB987-9DCC-E04B-937D-B96BB54FE5B4}">
      <dgm:prSet phldrT="[Text]" custT="1">
        <dgm:style>
          <a:lnRef idx="3">
            <a:schemeClr val="lt1"/>
          </a:lnRef>
          <a:fillRef idx="1">
            <a:schemeClr val="dk1"/>
          </a:fillRef>
          <a:effectRef idx="1">
            <a:schemeClr val="dk1"/>
          </a:effectRef>
          <a:fontRef idx="minor">
            <a:schemeClr val="lt1"/>
          </a:fontRef>
        </dgm:style>
      </dgm:prSet>
      <dgm:spPr/>
      <dgm:t>
        <a:bodyPr/>
        <a:lstStyle/>
        <a:p>
          <a:r>
            <a:rPr lang="en-GB" sz="1800" dirty="0" smtClean="0"/>
            <a:t>Cadre </a:t>
          </a:r>
          <a:r>
            <a:rPr lang="en-GB" sz="1800" dirty="0" err="1" smtClean="0"/>
            <a:t>légal</a:t>
          </a:r>
          <a:endParaRPr lang="en-GB" sz="2800" dirty="0"/>
        </a:p>
      </dgm:t>
    </dgm:pt>
    <dgm:pt modelId="{B30D2E31-139F-E04B-9B74-FEA000528A91}" type="parTrans" cxnId="{666CC0E6-E34E-E34D-A8C9-05FC27972BC9}">
      <dgm:prSet/>
      <dgm:spPr/>
      <dgm:t>
        <a:bodyPr/>
        <a:lstStyle/>
        <a:p>
          <a:endParaRPr lang="en-GB" sz="4000"/>
        </a:p>
      </dgm:t>
    </dgm:pt>
    <dgm:pt modelId="{3965DAF2-0F14-694C-9698-4695C4FB072E}" type="sibTrans" cxnId="{666CC0E6-E34E-E34D-A8C9-05FC27972BC9}">
      <dgm:prSet/>
      <dgm:spPr/>
      <dgm:t>
        <a:bodyPr/>
        <a:lstStyle/>
        <a:p>
          <a:endParaRPr lang="en-GB" sz="4000"/>
        </a:p>
      </dgm:t>
    </dgm:pt>
    <dgm:pt modelId="{95B79D28-2E35-0A4C-96CD-7F56FA6DAA6E}">
      <dgm:prSet phldrT="[Text]"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GB" sz="1800" dirty="0" err="1" smtClean="0"/>
            <a:t>Politique</a:t>
          </a:r>
          <a:r>
            <a:rPr lang="en-GB" sz="1800" dirty="0" smtClean="0"/>
            <a:t> </a:t>
          </a:r>
          <a:r>
            <a:rPr lang="en-GB" sz="1800" dirty="0" err="1" smtClean="0"/>
            <a:t>nationale</a:t>
          </a:r>
          <a:endParaRPr lang="en-GB" sz="2800" dirty="0"/>
        </a:p>
      </dgm:t>
    </dgm:pt>
    <dgm:pt modelId="{E7B61BCE-9327-0A42-8BE7-FC7AA262F33B}" type="parTrans" cxnId="{9317FF36-7BA0-D94D-A160-C93CCD16D223}">
      <dgm:prSet/>
      <dgm:spPr/>
      <dgm:t>
        <a:bodyPr/>
        <a:lstStyle/>
        <a:p>
          <a:endParaRPr lang="en-GB" sz="4000"/>
        </a:p>
      </dgm:t>
    </dgm:pt>
    <dgm:pt modelId="{A7A90BB8-2734-524D-8A10-E52698F1CAAE}" type="sibTrans" cxnId="{9317FF36-7BA0-D94D-A160-C93CCD16D223}">
      <dgm:prSet/>
      <dgm:spPr/>
      <dgm:t>
        <a:bodyPr/>
        <a:lstStyle/>
        <a:p>
          <a:endParaRPr lang="en-GB" sz="4000"/>
        </a:p>
      </dgm:t>
    </dgm:pt>
    <dgm:pt modelId="{0C6E511F-A4F2-4E46-91C5-CE8B19A16E52}">
      <dgm:prSet phldrT="[Text]" custT="1">
        <dgm:style>
          <a:lnRef idx="2">
            <a:schemeClr val="accent4">
              <a:shade val="50000"/>
            </a:schemeClr>
          </a:lnRef>
          <a:fillRef idx="1">
            <a:schemeClr val="accent4"/>
          </a:fillRef>
          <a:effectRef idx="0">
            <a:schemeClr val="accent4"/>
          </a:effectRef>
          <a:fontRef idx="minor">
            <a:schemeClr val="lt1"/>
          </a:fontRef>
        </dgm:style>
      </dgm:prSet>
      <dgm:spPr/>
      <dgm:t>
        <a:bodyPr/>
        <a:lstStyle/>
        <a:p>
          <a:r>
            <a:rPr lang="en-GB" sz="1800" dirty="0" smtClean="0"/>
            <a:t>Point focal </a:t>
          </a:r>
          <a:r>
            <a:rPr lang="en-GB" sz="1800" dirty="0" err="1" smtClean="0"/>
            <a:t>instit</a:t>
          </a:r>
          <a:r>
            <a:rPr lang="en-GB" sz="1800" dirty="0" smtClean="0"/>
            <a:t>. sur les PDI</a:t>
          </a:r>
          <a:endParaRPr lang="en-GB" sz="2800" dirty="0"/>
        </a:p>
      </dgm:t>
    </dgm:pt>
    <dgm:pt modelId="{EA59AED6-4FF6-6E41-BA54-CA9FED4B14BF}" type="parTrans" cxnId="{3F3F9CC9-7EDF-6342-9B3C-FC74316665E5}">
      <dgm:prSet/>
      <dgm:spPr/>
      <dgm:t>
        <a:bodyPr/>
        <a:lstStyle/>
        <a:p>
          <a:endParaRPr lang="en-GB" sz="4000"/>
        </a:p>
      </dgm:t>
    </dgm:pt>
    <dgm:pt modelId="{4A25475F-1FFE-3C4F-8F3B-9B06E0AAA6B4}" type="sibTrans" cxnId="{3F3F9CC9-7EDF-6342-9B3C-FC74316665E5}">
      <dgm:prSet/>
      <dgm:spPr/>
      <dgm:t>
        <a:bodyPr/>
        <a:lstStyle/>
        <a:p>
          <a:endParaRPr lang="en-GB" sz="4000"/>
        </a:p>
      </dgm:t>
    </dgm:pt>
    <dgm:pt modelId="{36AF79C3-DE02-2F42-8A53-E7FD0CFB4651}">
      <dgm:prSet phldrT="[Text]" custT="1"/>
      <dgm:spPr/>
      <dgm:t>
        <a:bodyPr/>
        <a:lstStyle/>
        <a:p>
          <a:r>
            <a:rPr lang="en-GB" sz="1800" dirty="0" smtClean="0"/>
            <a:t>Participation des PDI</a:t>
          </a:r>
          <a:endParaRPr lang="en-GB" sz="2800" dirty="0"/>
        </a:p>
      </dgm:t>
    </dgm:pt>
    <dgm:pt modelId="{907EE09C-7DA4-A040-A3C7-EA3AC1BA0BFB}" type="parTrans" cxnId="{57AA205D-E77B-8E45-AFF9-00464BAD7189}">
      <dgm:prSet/>
      <dgm:spPr/>
      <dgm:t>
        <a:bodyPr/>
        <a:lstStyle/>
        <a:p>
          <a:endParaRPr lang="en-GB" sz="4000"/>
        </a:p>
      </dgm:t>
    </dgm:pt>
    <dgm:pt modelId="{3D9D5AA0-E3F6-7448-9661-E12480F8E662}" type="sibTrans" cxnId="{57AA205D-E77B-8E45-AFF9-00464BAD7189}">
      <dgm:prSet/>
      <dgm:spPr/>
      <dgm:t>
        <a:bodyPr/>
        <a:lstStyle/>
        <a:p>
          <a:endParaRPr lang="en-GB" sz="4000"/>
        </a:p>
      </dgm:t>
    </dgm:pt>
    <dgm:pt modelId="{6A478EA4-D8EA-B147-A42E-5779F471CE7B}">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GB" sz="1800" dirty="0" smtClean="0"/>
            <a:t>Solutions durables</a:t>
          </a:r>
          <a:endParaRPr lang="en-GB" sz="1800" dirty="0"/>
        </a:p>
      </dgm:t>
    </dgm:pt>
    <dgm:pt modelId="{3B506C03-7D66-9446-BF64-4A7DCBF05B08}" type="parTrans" cxnId="{B9E7C0DC-ED88-CE46-B18A-A116BCEC5AEE}">
      <dgm:prSet/>
      <dgm:spPr/>
      <dgm:t>
        <a:bodyPr/>
        <a:lstStyle/>
        <a:p>
          <a:endParaRPr lang="en-GB"/>
        </a:p>
      </dgm:t>
    </dgm:pt>
    <dgm:pt modelId="{746F6DD2-E360-C641-BCB6-29B7ACAFD94C}" type="sibTrans" cxnId="{B9E7C0DC-ED88-CE46-B18A-A116BCEC5AEE}">
      <dgm:prSet/>
      <dgm:spPr/>
      <dgm:t>
        <a:bodyPr/>
        <a:lstStyle/>
        <a:p>
          <a:endParaRPr lang="en-GB"/>
        </a:p>
      </dgm:t>
    </dgm:pt>
    <dgm:pt modelId="{EAC8ED90-9C75-0940-82E3-5005D84AA8BF}">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n-GB" sz="1800" dirty="0" err="1" smtClean="0"/>
            <a:t>Ressources</a:t>
          </a:r>
          <a:endParaRPr lang="en-GB" sz="1800" dirty="0"/>
        </a:p>
      </dgm:t>
    </dgm:pt>
    <dgm:pt modelId="{0D3BCCA1-4802-584E-AEA2-CC9904B609FE}" type="parTrans" cxnId="{B49AB67D-6CAB-7F42-B3BA-C06ECB5C1D2C}">
      <dgm:prSet/>
      <dgm:spPr/>
      <dgm:t>
        <a:bodyPr/>
        <a:lstStyle/>
        <a:p>
          <a:endParaRPr lang="en-GB"/>
        </a:p>
      </dgm:t>
    </dgm:pt>
    <dgm:pt modelId="{C90C4CD9-AB18-2340-A794-955CB5D41960}" type="sibTrans" cxnId="{B49AB67D-6CAB-7F42-B3BA-C06ECB5C1D2C}">
      <dgm:prSet/>
      <dgm:spPr/>
      <dgm:t>
        <a:bodyPr/>
        <a:lstStyle/>
        <a:p>
          <a:endParaRPr lang="en-GB"/>
        </a:p>
      </dgm:t>
    </dgm:pt>
    <dgm:pt modelId="{E9645833-4CAF-9F4E-8FEB-AFEFDC81B3DC}">
      <dgm:prSet phldrT="[Tex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GB" sz="1800" dirty="0" err="1" smtClean="0"/>
            <a:t>Coopération</a:t>
          </a:r>
          <a:r>
            <a:rPr lang="en-GB" sz="1800" dirty="0" smtClean="0"/>
            <a:t> avec les ONG</a:t>
          </a:r>
          <a:endParaRPr lang="en-GB" sz="1800" dirty="0"/>
        </a:p>
      </dgm:t>
    </dgm:pt>
    <dgm:pt modelId="{ABA96E1A-270C-7F4E-9C3D-BC812B61186A}" type="parTrans" cxnId="{4F8C0649-9F96-8643-B1C7-1CA3A577D7BA}">
      <dgm:prSet/>
      <dgm:spPr/>
      <dgm:t>
        <a:bodyPr/>
        <a:lstStyle/>
        <a:p>
          <a:endParaRPr lang="en-GB"/>
        </a:p>
      </dgm:t>
    </dgm:pt>
    <dgm:pt modelId="{FD329155-2CEB-E245-BEB5-7593E47CCAF8}" type="sibTrans" cxnId="{4F8C0649-9F96-8643-B1C7-1CA3A577D7BA}">
      <dgm:prSet/>
      <dgm:spPr/>
      <dgm:t>
        <a:bodyPr/>
        <a:lstStyle/>
        <a:p>
          <a:endParaRPr lang="en-GB"/>
        </a:p>
      </dgm:t>
    </dgm:pt>
    <dgm:pt modelId="{AC3BEA81-0191-AC49-B697-572E4D77E768}">
      <dgm:prSet phldrT="[Text]" custT="1">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GB" sz="1800" dirty="0" smtClean="0"/>
            <a:t>Organisations</a:t>
          </a:r>
          <a:r>
            <a:rPr lang="en-GB" sz="1800" baseline="0" dirty="0" smtClean="0"/>
            <a:t> </a:t>
          </a:r>
          <a:r>
            <a:rPr lang="en-GB" sz="1800" baseline="0" dirty="0" err="1" smtClean="0"/>
            <a:t>nationales</a:t>
          </a:r>
          <a:r>
            <a:rPr lang="en-GB" sz="1800" baseline="0" dirty="0" smtClean="0"/>
            <a:t> DDH</a:t>
          </a:r>
          <a:endParaRPr lang="en-GB" sz="1800" dirty="0"/>
        </a:p>
      </dgm:t>
    </dgm:pt>
    <dgm:pt modelId="{8091CC18-3B30-024A-B0E7-BC10015B161D}" type="parTrans" cxnId="{B946F80C-D41E-014D-8ABE-3409499F1DF4}">
      <dgm:prSet/>
      <dgm:spPr/>
      <dgm:t>
        <a:bodyPr/>
        <a:lstStyle/>
        <a:p>
          <a:endParaRPr lang="en-GB"/>
        </a:p>
      </dgm:t>
    </dgm:pt>
    <dgm:pt modelId="{9072E0E7-24A9-7B47-9160-3C28E9F9D4EA}" type="sibTrans" cxnId="{B946F80C-D41E-014D-8ABE-3409499F1DF4}">
      <dgm:prSet/>
      <dgm:spPr/>
      <dgm:t>
        <a:bodyPr/>
        <a:lstStyle/>
        <a:p>
          <a:endParaRPr lang="en-GB"/>
        </a:p>
      </dgm:t>
    </dgm:pt>
    <dgm:pt modelId="{26D98666-8814-CC42-8A13-337CD59FB777}" type="pres">
      <dgm:prSet presAssocID="{B4C3EA23-FA48-3F46-8EC0-1ADA09E267F2}" presName="linearFlow" presStyleCnt="0">
        <dgm:presLayoutVars>
          <dgm:dir/>
          <dgm:resizeHandles val="exact"/>
        </dgm:presLayoutVars>
      </dgm:prSet>
      <dgm:spPr/>
      <dgm:t>
        <a:bodyPr/>
        <a:lstStyle/>
        <a:p>
          <a:endParaRPr lang="fr-FR"/>
        </a:p>
      </dgm:t>
    </dgm:pt>
    <dgm:pt modelId="{C5BAFEE5-C58B-1545-BEFF-804B16915342}" type="pres">
      <dgm:prSet presAssocID="{DB3E2F74-0A20-5843-92DE-AFB8784B33DE}" presName="composite" presStyleCnt="0"/>
      <dgm:spPr/>
    </dgm:pt>
    <dgm:pt modelId="{77FFFF9E-958B-EF46-BDBD-3E68B6C44490}" type="pres">
      <dgm:prSet presAssocID="{DB3E2F74-0A20-5843-92DE-AFB8784B33DE}" presName="imgShp" presStyleLbl="fgImgPlace1" presStyleIdx="0" presStyleCnt="12"/>
      <dgm:spPr/>
    </dgm:pt>
    <dgm:pt modelId="{8F7B573F-E67A-D447-8586-293AA28818CE}" type="pres">
      <dgm:prSet presAssocID="{DB3E2F74-0A20-5843-92DE-AFB8784B33DE}" presName="txShp" presStyleLbl="node1" presStyleIdx="0" presStyleCnt="12">
        <dgm:presLayoutVars>
          <dgm:bulletEnabled val="1"/>
        </dgm:presLayoutVars>
      </dgm:prSet>
      <dgm:spPr/>
      <dgm:t>
        <a:bodyPr/>
        <a:lstStyle/>
        <a:p>
          <a:endParaRPr lang="en-GB"/>
        </a:p>
      </dgm:t>
    </dgm:pt>
    <dgm:pt modelId="{47DA62DA-3397-B149-A3F7-07CC7406C3CC}" type="pres">
      <dgm:prSet presAssocID="{19FB6793-8E7F-D541-93C6-DEE416FA5EDF}" presName="spacing" presStyleCnt="0"/>
      <dgm:spPr/>
    </dgm:pt>
    <dgm:pt modelId="{BF9A71B9-DB45-E44A-8A4B-F7664439CCF1}" type="pres">
      <dgm:prSet presAssocID="{E3E6D120-A83A-3441-9539-273402A2A852}" presName="composite" presStyleCnt="0"/>
      <dgm:spPr/>
    </dgm:pt>
    <dgm:pt modelId="{FA508ED5-8CCA-544B-B2D7-C13854536063}" type="pres">
      <dgm:prSet presAssocID="{E3E6D120-A83A-3441-9539-273402A2A852}" presName="imgShp" presStyleLbl="fgImgPlace1" presStyleIdx="1" presStyleCnt="12"/>
      <dgm:spPr/>
    </dgm:pt>
    <dgm:pt modelId="{ADBFC723-0909-8C41-89B0-5C49F0987455}" type="pres">
      <dgm:prSet presAssocID="{E3E6D120-A83A-3441-9539-273402A2A852}" presName="txShp" presStyleLbl="node1" presStyleIdx="1" presStyleCnt="12">
        <dgm:presLayoutVars>
          <dgm:bulletEnabled val="1"/>
        </dgm:presLayoutVars>
      </dgm:prSet>
      <dgm:spPr/>
      <dgm:t>
        <a:bodyPr/>
        <a:lstStyle/>
        <a:p>
          <a:endParaRPr lang="en-GB"/>
        </a:p>
      </dgm:t>
    </dgm:pt>
    <dgm:pt modelId="{BDC7A298-0B00-0949-BF68-9B7A1A15C662}" type="pres">
      <dgm:prSet presAssocID="{6504CD74-3238-E442-B901-2123D28E72EC}" presName="spacing" presStyleCnt="0"/>
      <dgm:spPr/>
    </dgm:pt>
    <dgm:pt modelId="{E84F00BE-1C83-8F42-B130-B81580FBFAF9}" type="pres">
      <dgm:prSet presAssocID="{8840483C-8E46-454F-B868-94732C6CC97C}" presName="composite" presStyleCnt="0"/>
      <dgm:spPr/>
    </dgm:pt>
    <dgm:pt modelId="{95218B0C-75FA-AC45-9816-7C6B87EA05AD}" type="pres">
      <dgm:prSet presAssocID="{8840483C-8E46-454F-B868-94732C6CC97C}" presName="imgShp" presStyleLbl="fgImgPlace1" presStyleIdx="2" presStyleCnt="12"/>
      <dgm:spPr/>
    </dgm:pt>
    <dgm:pt modelId="{9D378D88-C888-F24F-B43F-64C2FDD4F209}" type="pres">
      <dgm:prSet presAssocID="{8840483C-8E46-454F-B868-94732C6CC97C}" presName="txShp" presStyleLbl="node1" presStyleIdx="2" presStyleCnt="12">
        <dgm:presLayoutVars>
          <dgm:bulletEnabled val="1"/>
        </dgm:presLayoutVars>
      </dgm:prSet>
      <dgm:spPr/>
      <dgm:t>
        <a:bodyPr/>
        <a:lstStyle/>
        <a:p>
          <a:endParaRPr lang="en-GB"/>
        </a:p>
      </dgm:t>
    </dgm:pt>
    <dgm:pt modelId="{4A4D3627-CEE0-8F48-8CF1-77CDA1699D8B}" type="pres">
      <dgm:prSet presAssocID="{2053AD6B-4D84-0940-83C8-B17E48B1B0B4}" presName="spacing" presStyleCnt="0"/>
      <dgm:spPr/>
    </dgm:pt>
    <dgm:pt modelId="{03EA4C6B-83AF-8540-8249-9EBA51E8B726}" type="pres">
      <dgm:prSet presAssocID="{2E61CD75-0ECF-B140-9497-C5C029D002EA}" presName="composite" presStyleCnt="0"/>
      <dgm:spPr/>
    </dgm:pt>
    <dgm:pt modelId="{57CBD028-991F-C845-920C-2781E583C5CC}" type="pres">
      <dgm:prSet presAssocID="{2E61CD75-0ECF-B140-9497-C5C029D002EA}" presName="imgShp" presStyleLbl="fgImgPlace1" presStyleIdx="3" presStyleCnt="12"/>
      <dgm:spPr/>
    </dgm:pt>
    <dgm:pt modelId="{5839C06F-3734-4446-A3DA-9390EB115AF7}" type="pres">
      <dgm:prSet presAssocID="{2E61CD75-0ECF-B140-9497-C5C029D002EA}" presName="txShp" presStyleLbl="node1" presStyleIdx="3" presStyleCnt="12">
        <dgm:presLayoutVars>
          <dgm:bulletEnabled val="1"/>
        </dgm:presLayoutVars>
      </dgm:prSet>
      <dgm:spPr/>
      <dgm:t>
        <a:bodyPr/>
        <a:lstStyle/>
        <a:p>
          <a:endParaRPr lang="en-GB"/>
        </a:p>
      </dgm:t>
    </dgm:pt>
    <dgm:pt modelId="{2228BC8F-AC0D-4E45-8AED-7FE831759BF5}" type="pres">
      <dgm:prSet presAssocID="{07632BD6-0114-E740-9E81-BB2E0E6F8556}" presName="spacing" presStyleCnt="0"/>
      <dgm:spPr/>
    </dgm:pt>
    <dgm:pt modelId="{9EF37AEB-3DC3-6E46-BA63-73D814DB1800}" type="pres">
      <dgm:prSet presAssocID="{574CB987-9DCC-E04B-937D-B96BB54FE5B4}" presName="composite" presStyleCnt="0"/>
      <dgm:spPr/>
    </dgm:pt>
    <dgm:pt modelId="{BCCEF9BF-3512-C947-A680-A7595538EE75}" type="pres">
      <dgm:prSet presAssocID="{574CB987-9DCC-E04B-937D-B96BB54FE5B4}" presName="imgShp" presStyleLbl="fgImgPlace1" presStyleIdx="4" presStyleCnt="12"/>
      <dgm:spPr/>
    </dgm:pt>
    <dgm:pt modelId="{12140DD4-BC69-274B-A86F-8A55F22FF05F}" type="pres">
      <dgm:prSet presAssocID="{574CB987-9DCC-E04B-937D-B96BB54FE5B4}" presName="txShp" presStyleLbl="node1" presStyleIdx="4" presStyleCnt="12">
        <dgm:presLayoutVars>
          <dgm:bulletEnabled val="1"/>
        </dgm:presLayoutVars>
      </dgm:prSet>
      <dgm:spPr/>
      <dgm:t>
        <a:bodyPr/>
        <a:lstStyle/>
        <a:p>
          <a:endParaRPr lang="en-GB"/>
        </a:p>
      </dgm:t>
    </dgm:pt>
    <dgm:pt modelId="{D6146922-4AEF-A840-81A8-300A5D8902EF}" type="pres">
      <dgm:prSet presAssocID="{3965DAF2-0F14-694C-9698-4695C4FB072E}" presName="spacing" presStyleCnt="0"/>
      <dgm:spPr/>
    </dgm:pt>
    <dgm:pt modelId="{0D0FD16D-6C04-8C47-BC19-C6AF0EAAFD9A}" type="pres">
      <dgm:prSet presAssocID="{95B79D28-2E35-0A4C-96CD-7F56FA6DAA6E}" presName="composite" presStyleCnt="0"/>
      <dgm:spPr/>
    </dgm:pt>
    <dgm:pt modelId="{724AD21A-D0F0-1243-9EBF-D9F6A6DBA10E}" type="pres">
      <dgm:prSet presAssocID="{95B79D28-2E35-0A4C-96CD-7F56FA6DAA6E}" presName="imgShp" presStyleLbl="fgImgPlace1" presStyleIdx="5" presStyleCnt="12"/>
      <dgm:spPr/>
    </dgm:pt>
    <dgm:pt modelId="{E038C38A-6738-BC48-8DB8-4B36A5D4D829}" type="pres">
      <dgm:prSet presAssocID="{95B79D28-2E35-0A4C-96CD-7F56FA6DAA6E}" presName="txShp" presStyleLbl="node1" presStyleIdx="5" presStyleCnt="12">
        <dgm:presLayoutVars>
          <dgm:bulletEnabled val="1"/>
        </dgm:presLayoutVars>
      </dgm:prSet>
      <dgm:spPr/>
      <dgm:t>
        <a:bodyPr/>
        <a:lstStyle/>
        <a:p>
          <a:endParaRPr lang="en-GB"/>
        </a:p>
      </dgm:t>
    </dgm:pt>
    <dgm:pt modelId="{A4CFC0FE-3823-BB40-8B74-C57E3592A6EC}" type="pres">
      <dgm:prSet presAssocID="{A7A90BB8-2734-524D-8A10-E52698F1CAAE}" presName="spacing" presStyleCnt="0"/>
      <dgm:spPr/>
    </dgm:pt>
    <dgm:pt modelId="{B0E1EA62-48D9-F242-AFA3-B95DA68596AA}" type="pres">
      <dgm:prSet presAssocID="{0C6E511F-A4F2-4E46-91C5-CE8B19A16E52}" presName="composite" presStyleCnt="0"/>
      <dgm:spPr/>
    </dgm:pt>
    <dgm:pt modelId="{3B5ABE21-3E12-1E4F-B131-42EDCA6BDFA5}" type="pres">
      <dgm:prSet presAssocID="{0C6E511F-A4F2-4E46-91C5-CE8B19A16E52}" presName="imgShp" presStyleLbl="fgImgPlace1" presStyleIdx="6" presStyleCnt="12"/>
      <dgm:spPr/>
    </dgm:pt>
    <dgm:pt modelId="{DE27FC69-E9D6-3E4E-AC26-8FD3F87AC97D}" type="pres">
      <dgm:prSet presAssocID="{0C6E511F-A4F2-4E46-91C5-CE8B19A16E52}" presName="txShp" presStyleLbl="node1" presStyleIdx="6" presStyleCnt="12">
        <dgm:presLayoutVars>
          <dgm:bulletEnabled val="1"/>
        </dgm:presLayoutVars>
      </dgm:prSet>
      <dgm:spPr/>
      <dgm:t>
        <a:bodyPr/>
        <a:lstStyle/>
        <a:p>
          <a:endParaRPr lang="en-GB"/>
        </a:p>
      </dgm:t>
    </dgm:pt>
    <dgm:pt modelId="{761329B6-B1A6-DA48-BE33-20F5B0A7C48A}" type="pres">
      <dgm:prSet presAssocID="{4A25475F-1FFE-3C4F-8F3B-9B06E0AAA6B4}" presName="spacing" presStyleCnt="0"/>
      <dgm:spPr/>
    </dgm:pt>
    <dgm:pt modelId="{0888D351-DA11-374A-BBD4-530768CE1ACE}" type="pres">
      <dgm:prSet presAssocID="{36AF79C3-DE02-2F42-8A53-E7FD0CFB4651}" presName="composite" presStyleCnt="0"/>
      <dgm:spPr/>
    </dgm:pt>
    <dgm:pt modelId="{328B405D-4CD6-DE41-A55F-9178D8150159}" type="pres">
      <dgm:prSet presAssocID="{36AF79C3-DE02-2F42-8A53-E7FD0CFB4651}" presName="imgShp" presStyleLbl="fgImgPlace1" presStyleIdx="7" presStyleCnt="12"/>
      <dgm:spPr/>
    </dgm:pt>
    <dgm:pt modelId="{E1E18522-6986-1C45-889B-20DC0C6BBF31}" type="pres">
      <dgm:prSet presAssocID="{36AF79C3-DE02-2F42-8A53-E7FD0CFB4651}" presName="txShp" presStyleLbl="node1" presStyleIdx="7" presStyleCnt="12">
        <dgm:presLayoutVars>
          <dgm:bulletEnabled val="1"/>
        </dgm:presLayoutVars>
      </dgm:prSet>
      <dgm:spPr/>
      <dgm:t>
        <a:bodyPr/>
        <a:lstStyle/>
        <a:p>
          <a:endParaRPr lang="en-GB"/>
        </a:p>
      </dgm:t>
    </dgm:pt>
    <dgm:pt modelId="{B8F125AA-2DAB-434F-B5F5-A84337D0D45E}" type="pres">
      <dgm:prSet presAssocID="{3D9D5AA0-E3F6-7448-9661-E12480F8E662}" presName="spacing" presStyleCnt="0"/>
      <dgm:spPr/>
    </dgm:pt>
    <dgm:pt modelId="{F29C1970-8960-B54F-A9C2-3E8F2130DFE9}" type="pres">
      <dgm:prSet presAssocID="{6A478EA4-D8EA-B147-A42E-5779F471CE7B}" presName="composite" presStyleCnt="0"/>
      <dgm:spPr/>
    </dgm:pt>
    <dgm:pt modelId="{57AE7883-66E0-7948-BF02-5275CEA0AF85}" type="pres">
      <dgm:prSet presAssocID="{6A478EA4-D8EA-B147-A42E-5779F471CE7B}" presName="imgShp" presStyleLbl="fgImgPlace1" presStyleIdx="8" presStyleCnt="12"/>
      <dgm:spPr/>
    </dgm:pt>
    <dgm:pt modelId="{DEDFA19F-A9E8-344E-ACAA-58831A5303F7}" type="pres">
      <dgm:prSet presAssocID="{6A478EA4-D8EA-B147-A42E-5779F471CE7B}" presName="txShp" presStyleLbl="node1" presStyleIdx="8" presStyleCnt="12">
        <dgm:presLayoutVars>
          <dgm:bulletEnabled val="1"/>
        </dgm:presLayoutVars>
      </dgm:prSet>
      <dgm:spPr/>
      <dgm:t>
        <a:bodyPr/>
        <a:lstStyle/>
        <a:p>
          <a:endParaRPr lang="en-GB"/>
        </a:p>
      </dgm:t>
    </dgm:pt>
    <dgm:pt modelId="{CCF5B850-4309-4D45-BD77-85517FC86615}" type="pres">
      <dgm:prSet presAssocID="{746F6DD2-E360-C641-BCB6-29B7ACAFD94C}" presName="spacing" presStyleCnt="0"/>
      <dgm:spPr/>
    </dgm:pt>
    <dgm:pt modelId="{91A342A0-7AAC-1945-A986-C6697B0BE484}" type="pres">
      <dgm:prSet presAssocID="{EAC8ED90-9C75-0940-82E3-5005D84AA8BF}" presName="composite" presStyleCnt="0"/>
      <dgm:spPr/>
    </dgm:pt>
    <dgm:pt modelId="{9A2AD465-B700-5445-A514-415FA00D0FF3}" type="pres">
      <dgm:prSet presAssocID="{EAC8ED90-9C75-0940-82E3-5005D84AA8BF}" presName="imgShp" presStyleLbl="fgImgPlace1" presStyleIdx="9" presStyleCnt="12"/>
      <dgm:spPr/>
    </dgm:pt>
    <dgm:pt modelId="{410C67B8-BAD4-4645-B037-7D830A78B74E}" type="pres">
      <dgm:prSet presAssocID="{EAC8ED90-9C75-0940-82E3-5005D84AA8BF}" presName="txShp" presStyleLbl="node1" presStyleIdx="9" presStyleCnt="12">
        <dgm:presLayoutVars>
          <dgm:bulletEnabled val="1"/>
        </dgm:presLayoutVars>
      </dgm:prSet>
      <dgm:spPr/>
      <dgm:t>
        <a:bodyPr/>
        <a:lstStyle/>
        <a:p>
          <a:endParaRPr lang="en-GB"/>
        </a:p>
      </dgm:t>
    </dgm:pt>
    <dgm:pt modelId="{C9BE12A2-4FF2-1040-9DC3-8AA4561F8B73}" type="pres">
      <dgm:prSet presAssocID="{C90C4CD9-AB18-2340-A794-955CB5D41960}" presName="spacing" presStyleCnt="0"/>
      <dgm:spPr/>
    </dgm:pt>
    <dgm:pt modelId="{DEE4BD02-CEFC-9240-A9DF-AF7F08A4A152}" type="pres">
      <dgm:prSet presAssocID="{E9645833-4CAF-9F4E-8FEB-AFEFDC81B3DC}" presName="composite" presStyleCnt="0"/>
      <dgm:spPr/>
    </dgm:pt>
    <dgm:pt modelId="{91D6820A-F302-F84C-8D34-AB15A3E9DFC6}" type="pres">
      <dgm:prSet presAssocID="{E9645833-4CAF-9F4E-8FEB-AFEFDC81B3DC}" presName="imgShp" presStyleLbl="fgImgPlace1" presStyleIdx="10" presStyleCnt="12"/>
      <dgm:spPr/>
    </dgm:pt>
    <dgm:pt modelId="{0703B31E-9614-F64F-940E-E3255757FE8A}" type="pres">
      <dgm:prSet presAssocID="{E9645833-4CAF-9F4E-8FEB-AFEFDC81B3DC}" presName="txShp" presStyleLbl="node1" presStyleIdx="10" presStyleCnt="12">
        <dgm:presLayoutVars>
          <dgm:bulletEnabled val="1"/>
        </dgm:presLayoutVars>
      </dgm:prSet>
      <dgm:spPr/>
      <dgm:t>
        <a:bodyPr/>
        <a:lstStyle/>
        <a:p>
          <a:endParaRPr lang="en-GB"/>
        </a:p>
      </dgm:t>
    </dgm:pt>
    <dgm:pt modelId="{D6BC144A-52DD-AE40-B23B-7BB1ACFA4848}" type="pres">
      <dgm:prSet presAssocID="{FD329155-2CEB-E245-BEB5-7593E47CCAF8}" presName="spacing" presStyleCnt="0"/>
      <dgm:spPr/>
    </dgm:pt>
    <dgm:pt modelId="{7D8EDD50-6BC6-7844-8278-E220C3C5E603}" type="pres">
      <dgm:prSet presAssocID="{AC3BEA81-0191-AC49-B697-572E4D77E768}" presName="composite" presStyleCnt="0"/>
      <dgm:spPr/>
    </dgm:pt>
    <dgm:pt modelId="{09241807-187A-7842-BCEA-079A3396DD4B}" type="pres">
      <dgm:prSet presAssocID="{AC3BEA81-0191-AC49-B697-572E4D77E768}" presName="imgShp" presStyleLbl="fgImgPlace1" presStyleIdx="11" presStyleCnt="12"/>
      <dgm:spPr/>
    </dgm:pt>
    <dgm:pt modelId="{43921855-F7CF-C448-8AF7-8EDD67D940B5}" type="pres">
      <dgm:prSet presAssocID="{AC3BEA81-0191-AC49-B697-572E4D77E768}" presName="txShp" presStyleLbl="node1" presStyleIdx="11" presStyleCnt="12">
        <dgm:presLayoutVars>
          <dgm:bulletEnabled val="1"/>
        </dgm:presLayoutVars>
      </dgm:prSet>
      <dgm:spPr/>
      <dgm:t>
        <a:bodyPr/>
        <a:lstStyle/>
        <a:p>
          <a:endParaRPr lang="fr-FR"/>
        </a:p>
      </dgm:t>
    </dgm:pt>
  </dgm:ptLst>
  <dgm:cxnLst>
    <dgm:cxn modelId="{F0D1867A-1EB9-974D-AF80-40555954D5A4}" type="presOf" srcId="{36AF79C3-DE02-2F42-8A53-E7FD0CFB4651}" destId="{E1E18522-6986-1C45-889B-20DC0C6BBF31}" srcOrd="0" destOrd="0" presId="urn:microsoft.com/office/officeart/2005/8/layout/vList3"/>
    <dgm:cxn modelId="{E9E0B4B4-8656-3A45-A414-D02AB599F94A}" srcId="{B4C3EA23-FA48-3F46-8EC0-1ADA09E267F2}" destId="{E3E6D120-A83A-3441-9539-273402A2A852}" srcOrd="1" destOrd="0" parTransId="{339A645A-8BE1-C54B-8922-BC0716FAD27A}" sibTransId="{6504CD74-3238-E442-B901-2123D28E72EC}"/>
    <dgm:cxn modelId="{B7A6105C-CFDD-9949-B392-B4BB168F6DD6}" type="presOf" srcId="{95B79D28-2E35-0A4C-96CD-7F56FA6DAA6E}" destId="{E038C38A-6738-BC48-8DB8-4B36A5D4D829}" srcOrd="0" destOrd="0" presId="urn:microsoft.com/office/officeart/2005/8/layout/vList3"/>
    <dgm:cxn modelId="{09CF8831-D7E7-4A4A-8B3C-A66012162B56}" type="presOf" srcId="{0C6E511F-A4F2-4E46-91C5-CE8B19A16E52}" destId="{DE27FC69-E9D6-3E4E-AC26-8FD3F87AC97D}" srcOrd="0" destOrd="0" presId="urn:microsoft.com/office/officeart/2005/8/layout/vList3"/>
    <dgm:cxn modelId="{2F4E5C57-0CE6-2742-8366-F9C0B15956F2}" type="presOf" srcId="{574CB987-9DCC-E04B-937D-B96BB54FE5B4}" destId="{12140DD4-BC69-274B-A86F-8A55F22FF05F}" srcOrd="0" destOrd="0" presId="urn:microsoft.com/office/officeart/2005/8/layout/vList3"/>
    <dgm:cxn modelId="{46185BDA-AFA3-534B-8C8F-4E6205D33A2C}" type="presOf" srcId="{B4C3EA23-FA48-3F46-8EC0-1ADA09E267F2}" destId="{26D98666-8814-CC42-8A13-337CD59FB777}" srcOrd="0" destOrd="0" presId="urn:microsoft.com/office/officeart/2005/8/layout/vList3"/>
    <dgm:cxn modelId="{9317FF36-7BA0-D94D-A160-C93CCD16D223}" srcId="{B4C3EA23-FA48-3F46-8EC0-1ADA09E267F2}" destId="{95B79D28-2E35-0A4C-96CD-7F56FA6DAA6E}" srcOrd="5" destOrd="0" parTransId="{E7B61BCE-9327-0A42-8BE7-FC7AA262F33B}" sibTransId="{A7A90BB8-2734-524D-8A10-E52698F1CAAE}"/>
    <dgm:cxn modelId="{28B5F041-0E0A-EB47-880F-D5100B87737F}" srcId="{B4C3EA23-FA48-3F46-8EC0-1ADA09E267F2}" destId="{8840483C-8E46-454F-B868-94732C6CC97C}" srcOrd="2" destOrd="0" parTransId="{5A8C5EEB-BCBA-ED41-9C40-790D1CFCFB4A}" sibTransId="{2053AD6B-4D84-0940-83C8-B17E48B1B0B4}"/>
    <dgm:cxn modelId="{C3609004-F2B5-C64A-9659-602EE1117C0A}" type="presOf" srcId="{E9645833-4CAF-9F4E-8FEB-AFEFDC81B3DC}" destId="{0703B31E-9614-F64F-940E-E3255757FE8A}" srcOrd="0" destOrd="0" presId="urn:microsoft.com/office/officeart/2005/8/layout/vList3"/>
    <dgm:cxn modelId="{9FA7A9A7-D22F-924D-A0D7-12F3CAC40BD1}" type="presOf" srcId="{DB3E2F74-0A20-5843-92DE-AFB8784B33DE}" destId="{8F7B573F-E67A-D447-8586-293AA28818CE}" srcOrd="0" destOrd="0" presId="urn:microsoft.com/office/officeart/2005/8/layout/vList3"/>
    <dgm:cxn modelId="{B49AB67D-6CAB-7F42-B3BA-C06ECB5C1D2C}" srcId="{B4C3EA23-FA48-3F46-8EC0-1ADA09E267F2}" destId="{EAC8ED90-9C75-0940-82E3-5005D84AA8BF}" srcOrd="9" destOrd="0" parTransId="{0D3BCCA1-4802-584E-AEA2-CC9904B609FE}" sibTransId="{C90C4CD9-AB18-2340-A794-955CB5D41960}"/>
    <dgm:cxn modelId="{3806F598-1224-4144-8A99-D58084794095}" srcId="{B4C3EA23-FA48-3F46-8EC0-1ADA09E267F2}" destId="{DB3E2F74-0A20-5843-92DE-AFB8784B33DE}" srcOrd="0" destOrd="0" parTransId="{E4F8CDE5-0CAD-1D45-A8E6-AFCE91725C8A}" sibTransId="{19FB6793-8E7F-D541-93C6-DEE416FA5EDF}"/>
    <dgm:cxn modelId="{B946F80C-D41E-014D-8ABE-3409499F1DF4}" srcId="{B4C3EA23-FA48-3F46-8EC0-1ADA09E267F2}" destId="{AC3BEA81-0191-AC49-B697-572E4D77E768}" srcOrd="11" destOrd="0" parTransId="{8091CC18-3B30-024A-B0E7-BC10015B161D}" sibTransId="{9072E0E7-24A9-7B47-9160-3C28E9F9D4EA}"/>
    <dgm:cxn modelId="{4F8C0649-9F96-8643-B1C7-1CA3A577D7BA}" srcId="{B4C3EA23-FA48-3F46-8EC0-1ADA09E267F2}" destId="{E9645833-4CAF-9F4E-8FEB-AFEFDC81B3DC}" srcOrd="10" destOrd="0" parTransId="{ABA96E1A-270C-7F4E-9C3D-BC812B61186A}" sibTransId="{FD329155-2CEB-E245-BEB5-7593E47CCAF8}"/>
    <dgm:cxn modelId="{A7786994-A634-BF4F-B898-220025776809}" srcId="{B4C3EA23-FA48-3F46-8EC0-1ADA09E267F2}" destId="{2E61CD75-0ECF-B140-9497-C5C029D002EA}" srcOrd="3" destOrd="0" parTransId="{A21614B7-7A87-124A-97DD-510B56D3834F}" sibTransId="{07632BD6-0114-E740-9E81-BB2E0E6F8556}"/>
    <dgm:cxn modelId="{A9C36EE9-2A80-004E-81E2-6F32AAD00681}" type="presOf" srcId="{6A478EA4-D8EA-B147-A42E-5779F471CE7B}" destId="{DEDFA19F-A9E8-344E-ACAA-58831A5303F7}" srcOrd="0" destOrd="0" presId="urn:microsoft.com/office/officeart/2005/8/layout/vList3"/>
    <dgm:cxn modelId="{E3E5721A-AFB6-3342-8EB3-13AD207964A0}" type="presOf" srcId="{8840483C-8E46-454F-B868-94732C6CC97C}" destId="{9D378D88-C888-F24F-B43F-64C2FDD4F209}" srcOrd="0" destOrd="0" presId="urn:microsoft.com/office/officeart/2005/8/layout/vList3"/>
    <dgm:cxn modelId="{3F3F9CC9-7EDF-6342-9B3C-FC74316665E5}" srcId="{B4C3EA23-FA48-3F46-8EC0-1ADA09E267F2}" destId="{0C6E511F-A4F2-4E46-91C5-CE8B19A16E52}" srcOrd="6" destOrd="0" parTransId="{EA59AED6-4FF6-6E41-BA54-CA9FED4B14BF}" sibTransId="{4A25475F-1FFE-3C4F-8F3B-9B06E0AAA6B4}"/>
    <dgm:cxn modelId="{1B77F53F-C640-0546-AC7A-BBECCD9579D3}" type="presOf" srcId="{AC3BEA81-0191-AC49-B697-572E4D77E768}" destId="{43921855-F7CF-C448-8AF7-8EDD67D940B5}" srcOrd="0" destOrd="0" presId="urn:microsoft.com/office/officeart/2005/8/layout/vList3"/>
    <dgm:cxn modelId="{B9E7C0DC-ED88-CE46-B18A-A116BCEC5AEE}" srcId="{B4C3EA23-FA48-3F46-8EC0-1ADA09E267F2}" destId="{6A478EA4-D8EA-B147-A42E-5779F471CE7B}" srcOrd="8" destOrd="0" parTransId="{3B506C03-7D66-9446-BF64-4A7DCBF05B08}" sibTransId="{746F6DD2-E360-C641-BCB6-29B7ACAFD94C}"/>
    <dgm:cxn modelId="{5122C616-DABA-6641-910B-0B00A3D9AD5B}" type="presOf" srcId="{E3E6D120-A83A-3441-9539-273402A2A852}" destId="{ADBFC723-0909-8C41-89B0-5C49F0987455}" srcOrd="0" destOrd="0" presId="urn:microsoft.com/office/officeart/2005/8/layout/vList3"/>
    <dgm:cxn modelId="{57AA205D-E77B-8E45-AFF9-00464BAD7189}" srcId="{B4C3EA23-FA48-3F46-8EC0-1ADA09E267F2}" destId="{36AF79C3-DE02-2F42-8A53-E7FD0CFB4651}" srcOrd="7" destOrd="0" parTransId="{907EE09C-7DA4-A040-A3C7-EA3AC1BA0BFB}" sibTransId="{3D9D5AA0-E3F6-7448-9661-E12480F8E662}"/>
    <dgm:cxn modelId="{ECF7392A-2B13-1F4A-80BA-2F92E09BBCC4}" type="presOf" srcId="{EAC8ED90-9C75-0940-82E3-5005D84AA8BF}" destId="{410C67B8-BAD4-4645-B037-7D830A78B74E}" srcOrd="0" destOrd="0" presId="urn:microsoft.com/office/officeart/2005/8/layout/vList3"/>
    <dgm:cxn modelId="{666CC0E6-E34E-E34D-A8C9-05FC27972BC9}" srcId="{B4C3EA23-FA48-3F46-8EC0-1ADA09E267F2}" destId="{574CB987-9DCC-E04B-937D-B96BB54FE5B4}" srcOrd="4" destOrd="0" parTransId="{B30D2E31-139F-E04B-9B74-FEA000528A91}" sibTransId="{3965DAF2-0F14-694C-9698-4695C4FB072E}"/>
    <dgm:cxn modelId="{A51ABFA4-8D98-8247-8B83-BC391AD8434C}" type="presOf" srcId="{2E61CD75-0ECF-B140-9497-C5C029D002EA}" destId="{5839C06F-3734-4446-A3DA-9390EB115AF7}" srcOrd="0" destOrd="0" presId="urn:microsoft.com/office/officeart/2005/8/layout/vList3"/>
    <dgm:cxn modelId="{BA305C17-7C10-6E40-AC99-99CF0E6EE0C2}" type="presParOf" srcId="{26D98666-8814-CC42-8A13-337CD59FB777}" destId="{C5BAFEE5-C58B-1545-BEFF-804B16915342}" srcOrd="0" destOrd="0" presId="urn:microsoft.com/office/officeart/2005/8/layout/vList3"/>
    <dgm:cxn modelId="{8C6D4AB6-D6B6-7848-8C4D-E907FA14AF7F}" type="presParOf" srcId="{C5BAFEE5-C58B-1545-BEFF-804B16915342}" destId="{77FFFF9E-958B-EF46-BDBD-3E68B6C44490}" srcOrd="0" destOrd="0" presId="urn:microsoft.com/office/officeart/2005/8/layout/vList3"/>
    <dgm:cxn modelId="{7D732014-493B-8145-B9FD-2DE2B168B623}" type="presParOf" srcId="{C5BAFEE5-C58B-1545-BEFF-804B16915342}" destId="{8F7B573F-E67A-D447-8586-293AA28818CE}" srcOrd="1" destOrd="0" presId="urn:microsoft.com/office/officeart/2005/8/layout/vList3"/>
    <dgm:cxn modelId="{169C8A7A-53E0-8444-B778-4373FDCBA014}" type="presParOf" srcId="{26D98666-8814-CC42-8A13-337CD59FB777}" destId="{47DA62DA-3397-B149-A3F7-07CC7406C3CC}" srcOrd="1" destOrd="0" presId="urn:microsoft.com/office/officeart/2005/8/layout/vList3"/>
    <dgm:cxn modelId="{121D0828-C772-6641-979C-7A0041FB7390}" type="presParOf" srcId="{26D98666-8814-CC42-8A13-337CD59FB777}" destId="{BF9A71B9-DB45-E44A-8A4B-F7664439CCF1}" srcOrd="2" destOrd="0" presId="urn:microsoft.com/office/officeart/2005/8/layout/vList3"/>
    <dgm:cxn modelId="{686B3797-292C-E241-9A65-58D9AFAF8321}" type="presParOf" srcId="{BF9A71B9-DB45-E44A-8A4B-F7664439CCF1}" destId="{FA508ED5-8CCA-544B-B2D7-C13854536063}" srcOrd="0" destOrd="0" presId="urn:microsoft.com/office/officeart/2005/8/layout/vList3"/>
    <dgm:cxn modelId="{D20B4445-C9AC-CF4E-96E7-1C0AFF0A0AC7}" type="presParOf" srcId="{BF9A71B9-DB45-E44A-8A4B-F7664439CCF1}" destId="{ADBFC723-0909-8C41-89B0-5C49F0987455}" srcOrd="1" destOrd="0" presId="urn:microsoft.com/office/officeart/2005/8/layout/vList3"/>
    <dgm:cxn modelId="{CAAF0A02-FFE8-1C43-8162-96A0B9B79548}" type="presParOf" srcId="{26D98666-8814-CC42-8A13-337CD59FB777}" destId="{BDC7A298-0B00-0949-BF68-9B7A1A15C662}" srcOrd="3" destOrd="0" presId="urn:microsoft.com/office/officeart/2005/8/layout/vList3"/>
    <dgm:cxn modelId="{A657A39A-7D02-ED4B-BAA3-47F446CA0A39}" type="presParOf" srcId="{26D98666-8814-CC42-8A13-337CD59FB777}" destId="{E84F00BE-1C83-8F42-B130-B81580FBFAF9}" srcOrd="4" destOrd="0" presId="urn:microsoft.com/office/officeart/2005/8/layout/vList3"/>
    <dgm:cxn modelId="{68D3DF72-D46C-F744-80AC-FB2CEA44E98C}" type="presParOf" srcId="{E84F00BE-1C83-8F42-B130-B81580FBFAF9}" destId="{95218B0C-75FA-AC45-9816-7C6B87EA05AD}" srcOrd="0" destOrd="0" presId="urn:microsoft.com/office/officeart/2005/8/layout/vList3"/>
    <dgm:cxn modelId="{2FC6EAA0-9AA9-504F-B096-3D549CA0F911}" type="presParOf" srcId="{E84F00BE-1C83-8F42-B130-B81580FBFAF9}" destId="{9D378D88-C888-F24F-B43F-64C2FDD4F209}" srcOrd="1" destOrd="0" presId="urn:microsoft.com/office/officeart/2005/8/layout/vList3"/>
    <dgm:cxn modelId="{C5A91477-46A0-C446-B442-0B5D9095A790}" type="presParOf" srcId="{26D98666-8814-CC42-8A13-337CD59FB777}" destId="{4A4D3627-CEE0-8F48-8CF1-77CDA1699D8B}" srcOrd="5" destOrd="0" presId="urn:microsoft.com/office/officeart/2005/8/layout/vList3"/>
    <dgm:cxn modelId="{D8B7C14A-C095-1A41-9D0C-36B96CED90C0}" type="presParOf" srcId="{26D98666-8814-CC42-8A13-337CD59FB777}" destId="{03EA4C6B-83AF-8540-8249-9EBA51E8B726}" srcOrd="6" destOrd="0" presId="urn:microsoft.com/office/officeart/2005/8/layout/vList3"/>
    <dgm:cxn modelId="{7D47215D-6C39-2245-8F24-56997AF10BCC}" type="presParOf" srcId="{03EA4C6B-83AF-8540-8249-9EBA51E8B726}" destId="{57CBD028-991F-C845-920C-2781E583C5CC}" srcOrd="0" destOrd="0" presId="urn:microsoft.com/office/officeart/2005/8/layout/vList3"/>
    <dgm:cxn modelId="{335EB0D9-B44B-5C46-92D0-5216D9C6FD6A}" type="presParOf" srcId="{03EA4C6B-83AF-8540-8249-9EBA51E8B726}" destId="{5839C06F-3734-4446-A3DA-9390EB115AF7}" srcOrd="1" destOrd="0" presId="urn:microsoft.com/office/officeart/2005/8/layout/vList3"/>
    <dgm:cxn modelId="{95139635-FB95-2C4F-8534-9B9F02EAEE3B}" type="presParOf" srcId="{26D98666-8814-CC42-8A13-337CD59FB777}" destId="{2228BC8F-AC0D-4E45-8AED-7FE831759BF5}" srcOrd="7" destOrd="0" presId="urn:microsoft.com/office/officeart/2005/8/layout/vList3"/>
    <dgm:cxn modelId="{8047FB4B-3AA3-FA40-96A1-0782EC8B2861}" type="presParOf" srcId="{26D98666-8814-CC42-8A13-337CD59FB777}" destId="{9EF37AEB-3DC3-6E46-BA63-73D814DB1800}" srcOrd="8" destOrd="0" presId="urn:microsoft.com/office/officeart/2005/8/layout/vList3"/>
    <dgm:cxn modelId="{4981972E-11AE-F24D-A476-B3A5356C5BAD}" type="presParOf" srcId="{9EF37AEB-3DC3-6E46-BA63-73D814DB1800}" destId="{BCCEF9BF-3512-C947-A680-A7595538EE75}" srcOrd="0" destOrd="0" presId="urn:microsoft.com/office/officeart/2005/8/layout/vList3"/>
    <dgm:cxn modelId="{070796AD-4C66-DE40-94F8-E0068BBE9883}" type="presParOf" srcId="{9EF37AEB-3DC3-6E46-BA63-73D814DB1800}" destId="{12140DD4-BC69-274B-A86F-8A55F22FF05F}" srcOrd="1" destOrd="0" presId="urn:microsoft.com/office/officeart/2005/8/layout/vList3"/>
    <dgm:cxn modelId="{0EB9D7CE-731E-4246-865A-5BA2448F3378}" type="presParOf" srcId="{26D98666-8814-CC42-8A13-337CD59FB777}" destId="{D6146922-4AEF-A840-81A8-300A5D8902EF}" srcOrd="9" destOrd="0" presId="urn:microsoft.com/office/officeart/2005/8/layout/vList3"/>
    <dgm:cxn modelId="{9764918E-03A0-3B4E-8E12-15BE7D502E59}" type="presParOf" srcId="{26D98666-8814-CC42-8A13-337CD59FB777}" destId="{0D0FD16D-6C04-8C47-BC19-C6AF0EAAFD9A}" srcOrd="10" destOrd="0" presId="urn:microsoft.com/office/officeart/2005/8/layout/vList3"/>
    <dgm:cxn modelId="{DED127A7-1584-4C44-81BB-065A29EE2BF0}" type="presParOf" srcId="{0D0FD16D-6C04-8C47-BC19-C6AF0EAAFD9A}" destId="{724AD21A-D0F0-1243-9EBF-D9F6A6DBA10E}" srcOrd="0" destOrd="0" presId="urn:microsoft.com/office/officeart/2005/8/layout/vList3"/>
    <dgm:cxn modelId="{2427087D-24D2-4C4D-8068-2C84E28CEF20}" type="presParOf" srcId="{0D0FD16D-6C04-8C47-BC19-C6AF0EAAFD9A}" destId="{E038C38A-6738-BC48-8DB8-4B36A5D4D829}" srcOrd="1" destOrd="0" presId="urn:microsoft.com/office/officeart/2005/8/layout/vList3"/>
    <dgm:cxn modelId="{B6DBBE87-19D5-AA43-9B55-A4FD172FF8ED}" type="presParOf" srcId="{26D98666-8814-CC42-8A13-337CD59FB777}" destId="{A4CFC0FE-3823-BB40-8B74-C57E3592A6EC}" srcOrd="11" destOrd="0" presId="urn:microsoft.com/office/officeart/2005/8/layout/vList3"/>
    <dgm:cxn modelId="{5C9158FB-85D9-F240-9AEC-F77157BC9D33}" type="presParOf" srcId="{26D98666-8814-CC42-8A13-337CD59FB777}" destId="{B0E1EA62-48D9-F242-AFA3-B95DA68596AA}" srcOrd="12" destOrd="0" presId="urn:microsoft.com/office/officeart/2005/8/layout/vList3"/>
    <dgm:cxn modelId="{388C1C82-014F-7E4F-AC48-229E6247D714}" type="presParOf" srcId="{B0E1EA62-48D9-F242-AFA3-B95DA68596AA}" destId="{3B5ABE21-3E12-1E4F-B131-42EDCA6BDFA5}" srcOrd="0" destOrd="0" presId="urn:microsoft.com/office/officeart/2005/8/layout/vList3"/>
    <dgm:cxn modelId="{796015FD-4537-974E-AFAA-3CBB495B77FC}" type="presParOf" srcId="{B0E1EA62-48D9-F242-AFA3-B95DA68596AA}" destId="{DE27FC69-E9D6-3E4E-AC26-8FD3F87AC97D}" srcOrd="1" destOrd="0" presId="urn:microsoft.com/office/officeart/2005/8/layout/vList3"/>
    <dgm:cxn modelId="{5265089C-0DFD-D74C-ACFF-6A63C9D9FA5A}" type="presParOf" srcId="{26D98666-8814-CC42-8A13-337CD59FB777}" destId="{761329B6-B1A6-DA48-BE33-20F5B0A7C48A}" srcOrd="13" destOrd="0" presId="urn:microsoft.com/office/officeart/2005/8/layout/vList3"/>
    <dgm:cxn modelId="{556DD3EE-D451-4F45-9FD3-AA17978422F3}" type="presParOf" srcId="{26D98666-8814-CC42-8A13-337CD59FB777}" destId="{0888D351-DA11-374A-BBD4-530768CE1ACE}" srcOrd="14" destOrd="0" presId="urn:microsoft.com/office/officeart/2005/8/layout/vList3"/>
    <dgm:cxn modelId="{EA12887B-ADF6-6842-B267-BCB53122F1F3}" type="presParOf" srcId="{0888D351-DA11-374A-BBD4-530768CE1ACE}" destId="{328B405D-4CD6-DE41-A55F-9178D8150159}" srcOrd="0" destOrd="0" presId="urn:microsoft.com/office/officeart/2005/8/layout/vList3"/>
    <dgm:cxn modelId="{E8F89459-8BBC-6F4E-B40A-3C97D9DA43FC}" type="presParOf" srcId="{0888D351-DA11-374A-BBD4-530768CE1ACE}" destId="{E1E18522-6986-1C45-889B-20DC0C6BBF31}" srcOrd="1" destOrd="0" presId="urn:microsoft.com/office/officeart/2005/8/layout/vList3"/>
    <dgm:cxn modelId="{BC7E9757-BB12-264F-BE11-EDC7955448A2}" type="presParOf" srcId="{26D98666-8814-CC42-8A13-337CD59FB777}" destId="{B8F125AA-2DAB-434F-B5F5-A84337D0D45E}" srcOrd="15" destOrd="0" presId="urn:microsoft.com/office/officeart/2005/8/layout/vList3"/>
    <dgm:cxn modelId="{19DD715D-924F-A14B-93A6-CA786BB6D5AE}" type="presParOf" srcId="{26D98666-8814-CC42-8A13-337CD59FB777}" destId="{F29C1970-8960-B54F-A9C2-3E8F2130DFE9}" srcOrd="16" destOrd="0" presId="urn:microsoft.com/office/officeart/2005/8/layout/vList3"/>
    <dgm:cxn modelId="{22316A6C-07B0-D444-9791-8DFB5669AD1B}" type="presParOf" srcId="{F29C1970-8960-B54F-A9C2-3E8F2130DFE9}" destId="{57AE7883-66E0-7948-BF02-5275CEA0AF85}" srcOrd="0" destOrd="0" presId="urn:microsoft.com/office/officeart/2005/8/layout/vList3"/>
    <dgm:cxn modelId="{783E7C87-C5DE-224B-8EDC-1143D89E3345}" type="presParOf" srcId="{F29C1970-8960-B54F-A9C2-3E8F2130DFE9}" destId="{DEDFA19F-A9E8-344E-ACAA-58831A5303F7}" srcOrd="1" destOrd="0" presId="urn:microsoft.com/office/officeart/2005/8/layout/vList3"/>
    <dgm:cxn modelId="{483DACE9-A914-C549-9F1D-EB567F4482CC}" type="presParOf" srcId="{26D98666-8814-CC42-8A13-337CD59FB777}" destId="{CCF5B850-4309-4D45-BD77-85517FC86615}" srcOrd="17" destOrd="0" presId="urn:microsoft.com/office/officeart/2005/8/layout/vList3"/>
    <dgm:cxn modelId="{EF78AA48-B229-1A40-92E5-2D39CB1E5D42}" type="presParOf" srcId="{26D98666-8814-CC42-8A13-337CD59FB777}" destId="{91A342A0-7AAC-1945-A986-C6697B0BE484}" srcOrd="18" destOrd="0" presId="urn:microsoft.com/office/officeart/2005/8/layout/vList3"/>
    <dgm:cxn modelId="{AB1DDA65-A9CC-0F44-9B15-190DB9778D43}" type="presParOf" srcId="{91A342A0-7AAC-1945-A986-C6697B0BE484}" destId="{9A2AD465-B700-5445-A514-415FA00D0FF3}" srcOrd="0" destOrd="0" presId="urn:microsoft.com/office/officeart/2005/8/layout/vList3"/>
    <dgm:cxn modelId="{836F5164-F9C7-9C49-82F6-33F581E5E901}" type="presParOf" srcId="{91A342A0-7AAC-1945-A986-C6697B0BE484}" destId="{410C67B8-BAD4-4645-B037-7D830A78B74E}" srcOrd="1" destOrd="0" presId="urn:microsoft.com/office/officeart/2005/8/layout/vList3"/>
    <dgm:cxn modelId="{65794A1A-740B-714A-858D-743988C4C94E}" type="presParOf" srcId="{26D98666-8814-CC42-8A13-337CD59FB777}" destId="{C9BE12A2-4FF2-1040-9DC3-8AA4561F8B73}" srcOrd="19" destOrd="0" presId="urn:microsoft.com/office/officeart/2005/8/layout/vList3"/>
    <dgm:cxn modelId="{DB99F87D-2AE5-F346-A10B-4CBD0E7B7053}" type="presParOf" srcId="{26D98666-8814-CC42-8A13-337CD59FB777}" destId="{DEE4BD02-CEFC-9240-A9DF-AF7F08A4A152}" srcOrd="20" destOrd="0" presId="urn:microsoft.com/office/officeart/2005/8/layout/vList3"/>
    <dgm:cxn modelId="{3B4F8F69-F0DF-1C49-A97C-8B544BE86847}" type="presParOf" srcId="{DEE4BD02-CEFC-9240-A9DF-AF7F08A4A152}" destId="{91D6820A-F302-F84C-8D34-AB15A3E9DFC6}" srcOrd="0" destOrd="0" presId="urn:microsoft.com/office/officeart/2005/8/layout/vList3"/>
    <dgm:cxn modelId="{8C70694B-6BA7-D64D-A3FD-6A62B53E3F79}" type="presParOf" srcId="{DEE4BD02-CEFC-9240-A9DF-AF7F08A4A152}" destId="{0703B31E-9614-F64F-940E-E3255757FE8A}" srcOrd="1" destOrd="0" presId="urn:microsoft.com/office/officeart/2005/8/layout/vList3"/>
    <dgm:cxn modelId="{CAD45FFA-CBE5-B04F-B1A1-97265198A11D}" type="presParOf" srcId="{26D98666-8814-CC42-8A13-337CD59FB777}" destId="{D6BC144A-52DD-AE40-B23B-7BB1ACFA4848}" srcOrd="21" destOrd="0" presId="urn:microsoft.com/office/officeart/2005/8/layout/vList3"/>
    <dgm:cxn modelId="{EAC25E8D-C6B3-6E42-9EA2-AD2A0F64C2BE}" type="presParOf" srcId="{26D98666-8814-CC42-8A13-337CD59FB777}" destId="{7D8EDD50-6BC6-7844-8278-E220C3C5E603}" srcOrd="22" destOrd="0" presId="urn:microsoft.com/office/officeart/2005/8/layout/vList3"/>
    <dgm:cxn modelId="{DA3D6078-7025-0D43-96D8-FAAB57284D7A}" type="presParOf" srcId="{7D8EDD50-6BC6-7844-8278-E220C3C5E603}" destId="{09241807-187A-7842-BCEA-079A3396DD4B}" srcOrd="0" destOrd="0" presId="urn:microsoft.com/office/officeart/2005/8/layout/vList3"/>
    <dgm:cxn modelId="{D130B462-C6AF-C347-A424-1EEBDA90DADD}" type="presParOf" srcId="{7D8EDD50-6BC6-7844-8278-E220C3C5E603}" destId="{43921855-F7CF-C448-8AF7-8EDD67D940B5}"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7B573F-E67A-D447-8586-293AA28818CE}">
      <dsp:nvSpPr>
        <dsp:cNvPr id="0" name=""/>
        <dsp:cNvSpPr/>
      </dsp:nvSpPr>
      <dsp:spPr>
        <a:xfrm rot="10800000">
          <a:off x="1441875" y="336"/>
          <a:ext cx="5411041" cy="315776"/>
        </a:xfrm>
        <a:prstGeom prst="homePlate">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39249" tIns="68580" rIns="128016" bIns="68580" numCol="1" spcCol="1270" anchor="ctr" anchorCtr="0">
          <a:noAutofit/>
        </a:bodyPr>
        <a:lstStyle/>
        <a:p>
          <a:pPr lvl="0" algn="ctr" defTabSz="800100">
            <a:lnSpc>
              <a:spcPct val="90000"/>
            </a:lnSpc>
            <a:spcBef>
              <a:spcPct val="0"/>
            </a:spcBef>
            <a:spcAft>
              <a:spcPct val="35000"/>
            </a:spcAft>
          </a:pPr>
          <a:r>
            <a:rPr lang="en-GB" sz="1800" kern="1200" dirty="0" err="1" smtClean="0"/>
            <a:t>Prévention</a:t>
          </a:r>
          <a:endParaRPr lang="en-GB" sz="2800" kern="1200" dirty="0"/>
        </a:p>
      </dsp:txBody>
      <dsp:txXfrm rot="10800000">
        <a:off x="1520819" y="336"/>
        <a:ext cx="5332097" cy="315776"/>
      </dsp:txXfrm>
    </dsp:sp>
    <dsp:sp modelId="{77FFFF9E-958B-EF46-BDBD-3E68B6C44490}">
      <dsp:nvSpPr>
        <dsp:cNvPr id="0" name=""/>
        <dsp:cNvSpPr/>
      </dsp:nvSpPr>
      <dsp:spPr>
        <a:xfrm>
          <a:off x="1283987" y="336"/>
          <a:ext cx="315776" cy="315776"/>
        </a:xfrm>
        <a:prstGeom prst="ellipse">
          <a:avLst/>
        </a:prstGeom>
        <a:solidFill>
          <a:schemeClr val="accent1">
            <a:tint val="50000"/>
            <a:hueOff val="0"/>
            <a:satOff val="0"/>
            <a:lumOff val="0"/>
            <a:alphaOff val="0"/>
          </a:schemeClr>
        </a:solidFill>
        <a:ln>
          <a:noFill/>
        </a:ln>
        <a:effectLst/>
        <a:scene3d>
          <a:camera prst="obliqueTopRight"/>
          <a:lightRig rig="threePt" dir="tl"/>
        </a:scene3d>
        <a:sp3d>
          <a:bevelT w="25400" h="25400"/>
        </a:sp3d>
      </dsp:spPr>
      <dsp:style>
        <a:lnRef idx="0">
          <a:scrgbClr r="0" g="0" b="0"/>
        </a:lnRef>
        <a:fillRef idx="1">
          <a:scrgbClr r="0" g="0" b="0"/>
        </a:fillRef>
        <a:effectRef idx="2">
          <a:scrgbClr r="0" g="0" b="0"/>
        </a:effectRef>
        <a:fontRef idx="minor"/>
      </dsp:style>
    </dsp:sp>
    <dsp:sp modelId="{ADBFC723-0909-8C41-89B0-5C49F0987455}">
      <dsp:nvSpPr>
        <dsp:cNvPr id="0" name=""/>
        <dsp:cNvSpPr/>
      </dsp:nvSpPr>
      <dsp:spPr>
        <a:xfrm rot="10800000">
          <a:off x="1441875" y="410375"/>
          <a:ext cx="5411041" cy="315776"/>
        </a:xfrm>
        <a:prstGeom prst="homePlate">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139249" tIns="68580" rIns="128016" bIns="68580" numCol="1" spcCol="1270" anchor="ctr" anchorCtr="0">
          <a:noAutofit/>
        </a:bodyPr>
        <a:lstStyle/>
        <a:p>
          <a:pPr lvl="0" algn="ctr" defTabSz="800100">
            <a:lnSpc>
              <a:spcPct val="90000"/>
            </a:lnSpc>
            <a:spcBef>
              <a:spcPct val="0"/>
            </a:spcBef>
            <a:spcAft>
              <a:spcPct val="35000"/>
            </a:spcAft>
          </a:pPr>
          <a:r>
            <a:rPr lang="en-GB" sz="1800" kern="1200" dirty="0" err="1" smtClean="0"/>
            <a:t>Sensibilisation</a:t>
          </a:r>
          <a:r>
            <a:rPr lang="en-GB" sz="1800" kern="1200" dirty="0" smtClean="0"/>
            <a:t> </a:t>
          </a:r>
          <a:r>
            <a:rPr lang="en-GB" sz="1800" kern="1200" dirty="0" err="1" smtClean="0"/>
            <a:t>nationale</a:t>
          </a:r>
          <a:endParaRPr lang="en-GB" sz="1800" kern="1200" dirty="0"/>
        </a:p>
      </dsp:txBody>
      <dsp:txXfrm rot="10800000">
        <a:off x="1520819" y="410375"/>
        <a:ext cx="5332097" cy="315776"/>
      </dsp:txXfrm>
    </dsp:sp>
    <dsp:sp modelId="{FA508ED5-8CCA-544B-B2D7-C13854536063}">
      <dsp:nvSpPr>
        <dsp:cNvPr id="0" name=""/>
        <dsp:cNvSpPr/>
      </dsp:nvSpPr>
      <dsp:spPr>
        <a:xfrm>
          <a:off x="1283987" y="410375"/>
          <a:ext cx="315776" cy="315776"/>
        </a:xfrm>
        <a:prstGeom prst="ellipse">
          <a:avLst/>
        </a:prstGeom>
        <a:solidFill>
          <a:schemeClr val="accent1">
            <a:tint val="50000"/>
            <a:hueOff val="0"/>
            <a:satOff val="0"/>
            <a:lumOff val="0"/>
            <a:alphaOff val="0"/>
          </a:schemeClr>
        </a:solidFill>
        <a:ln>
          <a:noFill/>
        </a:ln>
        <a:effectLst/>
        <a:scene3d>
          <a:camera prst="obliqueTopRight"/>
          <a:lightRig rig="threePt" dir="tl"/>
        </a:scene3d>
        <a:sp3d>
          <a:bevelT w="25400" h="25400"/>
        </a:sp3d>
      </dsp:spPr>
      <dsp:style>
        <a:lnRef idx="0">
          <a:scrgbClr r="0" g="0" b="0"/>
        </a:lnRef>
        <a:fillRef idx="1">
          <a:scrgbClr r="0" g="0" b="0"/>
        </a:fillRef>
        <a:effectRef idx="2">
          <a:scrgbClr r="0" g="0" b="0"/>
        </a:effectRef>
        <a:fontRef idx="minor"/>
      </dsp:style>
    </dsp:sp>
    <dsp:sp modelId="{9D378D88-C888-F24F-B43F-64C2FDD4F209}">
      <dsp:nvSpPr>
        <dsp:cNvPr id="0" name=""/>
        <dsp:cNvSpPr/>
      </dsp:nvSpPr>
      <dsp:spPr>
        <a:xfrm rot="10800000">
          <a:off x="1441875" y="820414"/>
          <a:ext cx="5411041" cy="315776"/>
        </a:xfrm>
        <a:prstGeom prst="homePlate">
          <a:avLst/>
        </a:prstGeom>
        <a:solidFill>
          <a:schemeClr val="accent1"/>
        </a:solidFill>
        <a:ln w="25400" cap="flat" cmpd="sng" algn="ctr">
          <a:solidFill>
            <a:schemeClr val="lt1">
              <a:alpha val="80000"/>
            </a:schemeClr>
          </a:solidFill>
          <a:prstDash val="solid"/>
        </a:ln>
        <a:effectLst/>
      </dsp:spPr>
      <dsp:style>
        <a:lnRef idx="3">
          <a:schemeClr val="lt1"/>
        </a:lnRef>
        <a:fillRef idx="1">
          <a:schemeClr val="accent1"/>
        </a:fillRef>
        <a:effectRef idx="1">
          <a:schemeClr val="accent1"/>
        </a:effectRef>
        <a:fontRef idx="minor">
          <a:schemeClr val="lt1"/>
        </a:fontRef>
      </dsp:style>
      <dsp:txBody>
        <a:bodyPr spcFirstLastPara="0" vert="horz" wrap="square" lIns="139249" tIns="68580" rIns="128016" bIns="68580" numCol="1" spcCol="1270" anchor="ctr" anchorCtr="0">
          <a:noAutofit/>
        </a:bodyPr>
        <a:lstStyle/>
        <a:p>
          <a:pPr lvl="0" algn="ctr" defTabSz="800100">
            <a:lnSpc>
              <a:spcPct val="90000"/>
            </a:lnSpc>
            <a:spcBef>
              <a:spcPct val="0"/>
            </a:spcBef>
            <a:spcAft>
              <a:spcPct val="35000"/>
            </a:spcAft>
          </a:pPr>
          <a:r>
            <a:rPr lang="en-GB" sz="1800" kern="1200" dirty="0" err="1" smtClean="0"/>
            <a:t>Collecte</a:t>
          </a:r>
          <a:r>
            <a:rPr lang="en-GB" sz="1800" kern="1200" dirty="0" smtClean="0"/>
            <a:t> de </a:t>
          </a:r>
          <a:r>
            <a:rPr lang="en-GB" sz="1800" kern="1200" dirty="0" err="1" smtClean="0"/>
            <a:t>données</a:t>
          </a:r>
          <a:endParaRPr lang="en-GB" sz="1800" kern="1200" dirty="0"/>
        </a:p>
      </dsp:txBody>
      <dsp:txXfrm rot="10800000">
        <a:off x="1520819" y="820414"/>
        <a:ext cx="5332097" cy="315776"/>
      </dsp:txXfrm>
    </dsp:sp>
    <dsp:sp modelId="{95218B0C-75FA-AC45-9816-7C6B87EA05AD}">
      <dsp:nvSpPr>
        <dsp:cNvPr id="0" name=""/>
        <dsp:cNvSpPr/>
      </dsp:nvSpPr>
      <dsp:spPr>
        <a:xfrm>
          <a:off x="1283987" y="820414"/>
          <a:ext cx="315776" cy="315776"/>
        </a:xfrm>
        <a:prstGeom prst="ellipse">
          <a:avLst/>
        </a:prstGeom>
        <a:solidFill>
          <a:schemeClr val="accent1">
            <a:tint val="50000"/>
            <a:hueOff val="0"/>
            <a:satOff val="0"/>
            <a:lumOff val="0"/>
            <a:alphaOff val="0"/>
          </a:schemeClr>
        </a:solidFill>
        <a:ln>
          <a:noFill/>
        </a:ln>
        <a:effectLst/>
        <a:scene3d>
          <a:camera prst="obliqueTopRight"/>
          <a:lightRig rig="threePt" dir="tl"/>
        </a:scene3d>
        <a:sp3d>
          <a:bevelT w="25400" h="25400"/>
        </a:sp3d>
      </dsp:spPr>
      <dsp:style>
        <a:lnRef idx="0">
          <a:scrgbClr r="0" g="0" b="0"/>
        </a:lnRef>
        <a:fillRef idx="1">
          <a:scrgbClr r="0" g="0" b="0"/>
        </a:fillRef>
        <a:effectRef idx="2">
          <a:scrgbClr r="0" g="0" b="0"/>
        </a:effectRef>
        <a:fontRef idx="minor"/>
      </dsp:style>
    </dsp:sp>
    <dsp:sp modelId="{5839C06F-3734-4446-A3DA-9390EB115AF7}">
      <dsp:nvSpPr>
        <dsp:cNvPr id="0" name=""/>
        <dsp:cNvSpPr/>
      </dsp:nvSpPr>
      <dsp:spPr>
        <a:xfrm rot="10800000">
          <a:off x="1441875" y="1230452"/>
          <a:ext cx="5411041" cy="315776"/>
        </a:xfrm>
        <a:prstGeom prst="homePlate">
          <a:avLst/>
        </a:prstGeom>
        <a:solidFill>
          <a:schemeClr val="accent6"/>
        </a:solidFill>
        <a:ln w="25400" cap="flat" cmpd="sng" algn="ctr">
          <a:solidFill>
            <a:schemeClr val="lt1">
              <a:alpha val="80000"/>
            </a:schemeClr>
          </a:solidFill>
          <a:prstDash val="solid"/>
        </a:ln>
        <a:effectLst/>
      </dsp:spPr>
      <dsp:style>
        <a:lnRef idx="3">
          <a:schemeClr val="lt1"/>
        </a:lnRef>
        <a:fillRef idx="1">
          <a:schemeClr val="accent6"/>
        </a:fillRef>
        <a:effectRef idx="1">
          <a:schemeClr val="accent6"/>
        </a:effectRef>
        <a:fontRef idx="minor">
          <a:schemeClr val="lt1"/>
        </a:fontRef>
      </dsp:style>
      <dsp:txBody>
        <a:bodyPr spcFirstLastPara="0" vert="horz" wrap="square" lIns="139249" tIns="68580" rIns="128016" bIns="68580" numCol="1" spcCol="1270" anchor="ctr" anchorCtr="0">
          <a:noAutofit/>
        </a:bodyPr>
        <a:lstStyle/>
        <a:p>
          <a:pPr lvl="0" algn="ctr" defTabSz="800100">
            <a:lnSpc>
              <a:spcPct val="90000"/>
            </a:lnSpc>
            <a:spcBef>
              <a:spcPct val="0"/>
            </a:spcBef>
            <a:spcAft>
              <a:spcPct val="35000"/>
            </a:spcAft>
          </a:pPr>
          <a:r>
            <a:rPr lang="en-GB" sz="1800" kern="1200" dirty="0" smtClean="0"/>
            <a:t>Formation sur les droits des PDI</a:t>
          </a:r>
          <a:endParaRPr lang="en-GB" sz="2800" kern="1200" dirty="0"/>
        </a:p>
      </dsp:txBody>
      <dsp:txXfrm rot="10800000">
        <a:off x="1520819" y="1230452"/>
        <a:ext cx="5332097" cy="315776"/>
      </dsp:txXfrm>
    </dsp:sp>
    <dsp:sp modelId="{57CBD028-991F-C845-920C-2781E583C5CC}">
      <dsp:nvSpPr>
        <dsp:cNvPr id="0" name=""/>
        <dsp:cNvSpPr/>
      </dsp:nvSpPr>
      <dsp:spPr>
        <a:xfrm>
          <a:off x="1283987" y="1230452"/>
          <a:ext cx="315776" cy="315776"/>
        </a:xfrm>
        <a:prstGeom prst="ellipse">
          <a:avLst/>
        </a:prstGeom>
        <a:solidFill>
          <a:schemeClr val="accent1">
            <a:tint val="50000"/>
            <a:hueOff val="0"/>
            <a:satOff val="0"/>
            <a:lumOff val="0"/>
            <a:alphaOff val="0"/>
          </a:schemeClr>
        </a:solidFill>
        <a:ln>
          <a:noFill/>
        </a:ln>
        <a:effectLst/>
        <a:scene3d>
          <a:camera prst="obliqueTopRight"/>
          <a:lightRig rig="threePt" dir="tl"/>
        </a:scene3d>
        <a:sp3d>
          <a:bevelT w="25400" h="25400"/>
        </a:sp3d>
      </dsp:spPr>
      <dsp:style>
        <a:lnRef idx="0">
          <a:scrgbClr r="0" g="0" b="0"/>
        </a:lnRef>
        <a:fillRef idx="1">
          <a:scrgbClr r="0" g="0" b="0"/>
        </a:fillRef>
        <a:effectRef idx="2">
          <a:scrgbClr r="0" g="0" b="0"/>
        </a:effectRef>
        <a:fontRef idx="minor"/>
      </dsp:style>
    </dsp:sp>
    <dsp:sp modelId="{12140DD4-BC69-274B-A86F-8A55F22FF05F}">
      <dsp:nvSpPr>
        <dsp:cNvPr id="0" name=""/>
        <dsp:cNvSpPr/>
      </dsp:nvSpPr>
      <dsp:spPr>
        <a:xfrm rot="10800000">
          <a:off x="1441875" y="1640491"/>
          <a:ext cx="5411041" cy="315776"/>
        </a:xfrm>
        <a:prstGeom prst="homePlate">
          <a:avLst/>
        </a:prstGeom>
        <a:solidFill>
          <a:schemeClr val="dk1"/>
        </a:solidFill>
        <a:ln w="25400" cap="flat" cmpd="sng" algn="ctr">
          <a:solidFill>
            <a:schemeClr val="lt1">
              <a:alpha val="80000"/>
            </a:schemeClr>
          </a:solidFill>
          <a:prstDash val="solid"/>
        </a:ln>
        <a:effectLst/>
      </dsp:spPr>
      <dsp:style>
        <a:lnRef idx="3">
          <a:schemeClr val="lt1"/>
        </a:lnRef>
        <a:fillRef idx="1">
          <a:schemeClr val="dk1"/>
        </a:fillRef>
        <a:effectRef idx="1">
          <a:schemeClr val="dk1"/>
        </a:effectRef>
        <a:fontRef idx="minor">
          <a:schemeClr val="lt1"/>
        </a:fontRef>
      </dsp:style>
      <dsp:txBody>
        <a:bodyPr spcFirstLastPara="0" vert="horz" wrap="square" lIns="139249" tIns="68580" rIns="128016" bIns="68580" numCol="1" spcCol="1270" anchor="ctr" anchorCtr="0">
          <a:noAutofit/>
        </a:bodyPr>
        <a:lstStyle/>
        <a:p>
          <a:pPr lvl="0" algn="ctr" defTabSz="800100">
            <a:lnSpc>
              <a:spcPct val="90000"/>
            </a:lnSpc>
            <a:spcBef>
              <a:spcPct val="0"/>
            </a:spcBef>
            <a:spcAft>
              <a:spcPct val="35000"/>
            </a:spcAft>
          </a:pPr>
          <a:r>
            <a:rPr lang="en-GB" sz="1800" kern="1200" dirty="0" smtClean="0"/>
            <a:t>Cadre </a:t>
          </a:r>
          <a:r>
            <a:rPr lang="en-GB" sz="1800" kern="1200" dirty="0" err="1" smtClean="0"/>
            <a:t>légal</a:t>
          </a:r>
          <a:endParaRPr lang="en-GB" sz="2800" kern="1200" dirty="0"/>
        </a:p>
      </dsp:txBody>
      <dsp:txXfrm rot="10800000">
        <a:off x="1520819" y="1640491"/>
        <a:ext cx="5332097" cy="315776"/>
      </dsp:txXfrm>
    </dsp:sp>
    <dsp:sp modelId="{BCCEF9BF-3512-C947-A680-A7595538EE75}">
      <dsp:nvSpPr>
        <dsp:cNvPr id="0" name=""/>
        <dsp:cNvSpPr/>
      </dsp:nvSpPr>
      <dsp:spPr>
        <a:xfrm>
          <a:off x="1283987" y="1640491"/>
          <a:ext cx="315776" cy="315776"/>
        </a:xfrm>
        <a:prstGeom prst="ellipse">
          <a:avLst/>
        </a:prstGeom>
        <a:solidFill>
          <a:schemeClr val="accent1">
            <a:tint val="50000"/>
            <a:hueOff val="0"/>
            <a:satOff val="0"/>
            <a:lumOff val="0"/>
            <a:alphaOff val="0"/>
          </a:schemeClr>
        </a:solidFill>
        <a:ln>
          <a:noFill/>
        </a:ln>
        <a:effectLst/>
        <a:scene3d>
          <a:camera prst="obliqueTopRight"/>
          <a:lightRig rig="threePt" dir="tl"/>
        </a:scene3d>
        <a:sp3d>
          <a:bevelT w="25400" h="25400"/>
        </a:sp3d>
      </dsp:spPr>
      <dsp:style>
        <a:lnRef idx="0">
          <a:scrgbClr r="0" g="0" b="0"/>
        </a:lnRef>
        <a:fillRef idx="1">
          <a:scrgbClr r="0" g="0" b="0"/>
        </a:fillRef>
        <a:effectRef idx="2">
          <a:scrgbClr r="0" g="0" b="0"/>
        </a:effectRef>
        <a:fontRef idx="minor"/>
      </dsp:style>
    </dsp:sp>
    <dsp:sp modelId="{E038C38A-6738-BC48-8DB8-4B36A5D4D829}">
      <dsp:nvSpPr>
        <dsp:cNvPr id="0" name=""/>
        <dsp:cNvSpPr/>
      </dsp:nvSpPr>
      <dsp:spPr>
        <a:xfrm rot="10800000">
          <a:off x="1441875" y="2050529"/>
          <a:ext cx="5411041" cy="315776"/>
        </a:xfrm>
        <a:prstGeom prst="homePlate">
          <a:avLst/>
        </a:prstGeom>
        <a:solidFill>
          <a:schemeClr val="accent5"/>
        </a:solidFill>
        <a:ln w="25400" cap="flat" cmpd="sng" algn="ctr">
          <a:solidFill>
            <a:schemeClr val="accent5">
              <a:shade val="50000"/>
            </a:schemeClr>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139249" tIns="68580" rIns="128016" bIns="68580" numCol="1" spcCol="1270" anchor="ctr" anchorCtr="0">
          <a:noAutofit/>
        </a:bodyPr>
        <a:lstStyle/>
        <a:p>
          <a:pPr lvl="0" algn="ctr" defTabSz="800100">
            <a:lnSpc>
              <a:spcPct val="90000"/>
            </a:lnSpc>
            <a:spcBef>
              <a:spcPct val="0"/>
            </a:spcBef>
            <a:spcAft>
              <a:spcPct val="35000"/>
            </a:spcAft>
          </a:pPr>
          <a:r>
            <a:rPr lang="en-GB" sz="1800" kern="1200" dirty="0" err="1" smtClean="0"/>
            <a:t>Politique</a:t>
          </a:r>
          <a:r>
            <a:rPr lang="en-GB" sz="1800" kern="1200" dirty="0" smtClean="0"/>
            <a:t> </a:t>
          </a:r>
          <a:r>
            <a:rPr lang="en-GB" sz="1800" kern="1200" dirty="0" err="1" smtClean="0"/>
            <a:t>nationale</a:t>
          </a:r>
          <a:endParaRPr lang="en-GB" sz="2800" kern="1200" dirty="0"/>
        </a:p>
      </dsp:txBody>
      <dsp:txXfrm rot="10800000">
        <a:off x="1520819" y="2050529"/>
        <a:ext cx="5332097" cy="315776"/>
      </dsp:txXfrm>
    </dsp:sp>
    <dsp:sp modelId="{724AD21A-D0F0-1243-9EBF-D9F6A6DBA10E}">
      <dsp:nvSpPr>
        <dsp:cNvPr id="0" name=""/>
        <dsp:cNvSpPr/>
      </dsp:nvSpPr>
      <dsp:spPr>
        <a:xfrm>
          <a:off x="1283987" y="2050529"/>
          <a:ext cx="315776" cy="315776"/>
        </a:xfrm>
        <a:prstGeom prst="ellipse">
          <a:avLst/>
        </a:prstGeom>
        <a:solidFill>
          <a:schemeClr val="accent1">
            <a:tint val="50000"/>
            <a:hueOff val="0"/>
            <a:satOff val="0"/>
            <a:lumOff val="0"/>
            <a:alphaOff val="0"/>
          </a:schemeClr>
        </a:solidFill>
        <a:ln>
          <a:noFill/>
        </a:ln>
        <a:effectLst/>
        <a:scene3d>
          <a:camera prst="obliqueTopRight"/>
          <a:lightRig rig="threePt" dir="tl"/>
        </a:scene3d>
        <a:sp3d>
          <a:bevelT w="25400" h="25400"/>
        </a:sp3d>
      </dsp:spPr>
      <dsp:style>
        <a:lnRef idx="0">
          <a:scrgbClr r="0" g="0" b="0"/>
        </a:lnRef>
        <a:fillRef idx="1">
          <a:scrgbClr r="0" g="0" b="0"/>
        </a:fillRef>
        <a:effectRef idx="2">
          <a:scrgbClr r="0" g="0" b="0"/>
        </a:effectRef>
        <a:fontRef idx="minor"/>
      </dsp:style>
    </dsp:sp>
    <dsp:sp modelId="{DE27FC69-E9D6-3E4E-AC26-8FD3F87AC97D}">
      <dsp:nvSpPr>
        <dsp:cNvPr id="0" name=""/>
        <dsp:cNvSpPr/>
      </dsp:nvSpPr>
      <dsp:spPr>
        <a:xfrm rot="10800000">
          <a:off x="1441875" y="2460568"/>
          <a:ext cx="5411041" cy="315776"/>
        </a:xfrm>
        <a:prstGeom prst="homePlate">
          <a:avLst/>
        </a:prstGeom>
        <a:solidFill>
          <a:schemeClr val="accent4"/>
        </a:solidFill>
        <a:ln w="25400" cap="flat"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139249" tIns="68580" rIns="128016" bIns="68580" numCol="1" spcCol="1270" anchor="ctr" anchorCtr="0">
          <a:noAutofit/>
        </a:bodyPr>
        <a:lstStyle/>
        <a:p>
          <a:pPr lvl="0" algn="ctr" defTabSz="800100">
            <a:lnSpc>
              <a:spcPct val="90000"/>
            </a:lnSpc>
            <a:spcBef>
              <a:spcPct val="0"/>
            </a:spcBef>
            <a:spcAft>
              <a:spcPct val="35000"/>
            </a:spcAft>
          </a:pPr>
          <a:r>
            <a:rPr lang="en-GB" sz="1800" kern="1200" dirty="0" smtClean="0"/>
            <a:t>Point focal </a:t>
          </a:r>
          <a:r>
            <a:rPr lang="en-GB" sz="1800" kern="1200" dirty="0" err="1" smtClean="0"/>
            <a:t>instit</a:t>
          </a:r>
          <a:r>
            <a:rPr lang="en-GB" sz="1800" kern="1200" dirty="0" smtClean="0"/>
            <a:t>. sur les PDI</a:t>
          </a:r>
          <a:endParaRPr lang="en-GB" sz="2800" kern="1200" dirty="0"/>
        </a:p>
      </dsp:txBody>
      <dsp:txXfrm rot="10800000">
        <a:off x="1520819" y="2460568"/>
        <a:ext cx="5332097" cy="315776"/>
      </dsp:txXfrm>
    </dsp:sp>
    <dsp:sp modelId="{3B5ABE21-3E12-1E4F-B131-42EDCA6BDFA5}">
      <dsp:nvSpPr>
        <dsp:cNvPr id="0" name=""/>
        <dsp:cNvSpPr/>
      </dsp:nvSpPr>
      <dsp:spPr>
        <a:xfrm>
          <a:off x="1283987" y="2460568"/>
          <a:ext cx="315776" cy="315776"/>
        </a:xfrm>
        <a:prstGeom prst="ellipse">
          <a:avLst/>
        </a:prstGeom>
        <a:solidFill>
          <a:schemeClr val="accent1">
            <a:tint val="50000"/>
            <a:hueOff val="0"/>
            <a:satOff val="0"/>
            <a:lumOff val="0"/>
            <a:alphaOff val="0"/>
          </a:schemeClr>
        </a:solidFill>
        <a:ln>
          <a:noFill/>
        </a:ln>
        <a:effectLst/>
        <a:scene3d>
          <a:camera prst="obliqueTopRight"/>
          <a:lightRig rig="threePt" dir="tl"/>
        </a:scene3d>
        <a:sp3d>
          <a:bevelT w="25400" h="25400"/>
        </a:sp3d>
      </dsp:spPr>
      <dsp:style>
        <a:lnRef idx="0">
          <a:scrgbClr r="0" g="0" b="0"/>
        </a:lnRef>
        <a:fillRef idx="1">
          <a:scrgbClr r="0" g="0" b="0"/>
        </a:fillRef>
        <a:effectRef idx="2">
          <a:scrgbClr r="0" g="0" b="0"/>
        </a:effectRef>
        <a:fontRef idx="minor"/>
      </dsp:style>
    </dsp:sp>
    <dsp:sp modelId="{E1E18522-6986-1C45-889B-20DC0C6BBF31}">
      <dsp:nvSpPr>
        <dsp:cNvPr id="0" name=""/>
        <dsp:cNvSpPr/>
      </dsp:nvSpPr>
      <dsp:spPr>
        <a:xfrm rot="10800000">
          <a:off x="1441875" y="2870606"/>
          <a:ext cx="5411041" cy="315776"/>
        </a:xfrm>
        <a:prstGeom prst="homePlate">
          <a:avLst/>
        </a:prstGeom>
        <a:solidFill>
          <a:schemeClr val="accent1">
            <a:hueOff val="0"/>
            <a:satOff val="0"/>
            <a:lumOff val="0"/>
            <a:alphaOff val="0"/>
          </a:schemeClr>
        </a:solidFill>
        <a:ln>
          <a:noFill/>
        </a:ln>
        <a:effectLst/>
        <a:scene3d>
          <a:camera prst="obliqueTopRight"/>
          <a:lightRig rig="threePt" dir="tl"/>
        </a:scene3d>
        <a:sp3d>
          <a:bevelT w="25400" h="25400"/>
        </a:sp3d>
      </dsp:spPr>
      <dsp:style>
        <a:lnRef idx="0">
          <a:scrgbClr r="0" g="0" b="0"/>
        </a:lnRef>
        <a:fillRef idx="3">
          <a:scrgbClr r="0" g="0" b="0"/>
        </a:fillRef>
        <a:effectRef idx="2">
          <a:scrgbClr r="0" g="0" b="0"/>
        </a:effectRef>
        <a:fontRef idx="minor">
          <a:schemeClr val="lt1"/>
        </a:fontRef>
      </dsp:style>
      <dsp:txBody>
        <a:bodyPr spcFirstLastPara="0" vert="horz" wrap="square" lIns="139249" tIns="68580" rIns="128016" bIns="68580" numCol="1" spcCol="1270" anchor="ctr" anchorCtr="0">
          <a:noAutofit/>
        </a:bodyPr>
        <a:lstStyle/>
        <a:p>
          <a:pPr lvl="0" algn="ctr" defTabSz="800100">
            <a:lnSpc>
              <a:spcPct val="90000"/>
            </a:lnSpc>
            <a:spcBef>
              <a:spcPct val="0"/>
            </a:spcBef>
            <a:spcAft>
              <a:spcPct val="35000"/>
            </a:spcAft>
          </a:pPr>
          <a:r>
            <a:rPr lang="en-GB" sz="1800" kern="1200" dirty="0" smtClean="0"/>
            <a:t>Participation des PDI</a:t>
          </a:r>
          <a:endParaRPr lang="en-GB" sz="2800" kern="1200" dirty="0"/>
        </a:p>
      </dsp:txBody>
      <dsp:txXfrm rot="10800000">
        <a:off x="1520819" y="2870606"/>
        <a:ext cx="5332097" cy="315776"/>
      </dsp:txXfrm>
    </dsp:sp>
    <dsp:sp modelId="{328B405D-4CD6-DE41-A55F-9178D8150159}">
      <dsp:nvSpPr>
        <dsp:cNvPr id="0" name=""/>
        <dsp:cNvSpPr/>
      </dsp:nvSpPr>
      <dsp:spPr>
        <a:xfrm>
          <a:off x="1283987" y="2870606"/>
          <a:ext cx="315776" cy="315776"/>
        </a:xfrm>
        <a:prstGeom prst="ellipse">
          <a:avLst/>
        </a:prstGeom>
        <a:solidFill>
          <a:schemeClr val="accent1">
            <a:tint val="50000"/>
            <a:hueOff val="0"/>
            <a:satOff val="0"/>
            <a:lumOff val="0"/>
            <a:alphaOff val="0"/>
          </a:schemeClr>
        </a:solidFill>
        <a:ln>
          <a:noFill/>
        </a:ln>
        <a:effectLst/>
        <a:scene3d>
          <a:camera prst="obliqueTopRight"/>
          <a:lightRig rig="threePt" dir="tl"/>
        </a:scene3d>
        <a:sp3d>
          <a:bevelT w="25400" h="25400"/>
        </a:sp3d>
      </dsp:spPr>
      <dsp:style>
        <a:lnRef idx="0">
          <a:scrgbClr r="0" g="0" b="0"/>
        </a:lnRef>
        <a:fillRef idx="1">
          <a:scrgbClr r="0" g="0" b="0"/>
        </a:fillRef>
        <a:effectRef idx="2">
          <a:scrgbClr r="0" g="0" b="0"/>
        </a:effectRef>
        <a:fontRef idx="minor"/>
      </dsp:style>
    </dsp:sp>
    <dsp:sp modelId="{DEDFA19F-A9E8-344E-ACAA-58831A5303F7}">
      <dsp:nvSpPr>
        <dsp:cNvPr id="0" name=""/>
        <dsp:cNvSpPr/>
      </dsp:nvSpPr>
      <dsp:spPr>
        <a:xfrm rot="10800000">
          <a:off x="1441875" y="3280645"/>
          <a:ext cx="5411041" cy="315776"/>
        </a:xfrm>
        <a:prstGeom prst="homePlate">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39249" tIns="68580" rIns="128016" bIns="68580" numCol="1" spcCol="1270" anchor="ctr" anchorCtr="0">
          <a:noAutofit/>
        </a:bodyPr>
        <a:lstStyle/>
        <a:p>
          <a:pPr lvl="0" algn="ctr" defTabSz="800100">
            <a:lnSpc>
              <a:spcPct val="90000"/>
            </a:lnSpc>
            <a:spcBef>
              <a:spcPct val="0"/>
            </a:spcBef>
            <a:spcAft>
              <a:spcPct val="35000"/>
            </a:spcAft>
          </a:pPr>
          <a:r>
            <a:rPr lang="en-GB" sz="1800" kern="1200" dirty="0" smtClean="0"/>
            <a:t>Solutions durables</a:t>
          </a:r>
          <a:endParaRPr lang="en-GB" sz="1800" kern="1200" dirty="0"/>
        </a:p>
      </dsp:txBody>
      <dsp:txXfrm rot="10800000">
        <a:off x="1520819" y="3280645"/>
        <a:ext cx="5332097" cy="315776"/>
      </dsp:txXfrm>
    </dsp:sp>
    <dsp:sp modelId="{57AE7883-66E0-7948-BF02-5275CEA0AF85}">
      <dsp:nvSpPr>
        <dsp:cNvPr id="0" name=""/>
        <dsp:cNvSpPr/>
      </dsp:nvSpPr>
      <dsp:spPr>
        <a:xfrm>
          <a:off x="1283987" y="3280645"/>
          <a:ext cx="315776" cy="315776"/>
        </a:xfrm>
        <a:prstGeom prst="ellipse">
          <a:avLst/>
        </a:prstGeom>
        <a:solidFill>
          <a:schemeClr val="accent1">
            <a:tint val="50000"/>
            <a:hueOff val="0"/>
            <a:satOff val="0"/>
            <a:lumOff val="0"/>
            <a:alphaOff val="0"/>
          </a:schemeClr>
        </a:solidFill>
        <a:ln>
          <a:noFill/>
        </a:ln>
        <a:effectLst/>
        <a:scene3d>
          <a:camera prst="obliqueTopRight"/>
          <a:lightRig rig="threePt" dir="tl"/>
        </a:scene3d>
        <a:sp3d>
          <a:bevelT w="25400" h="25400"/>
        </a:sp3d>
      </dsp:spPr>
      <dsp:style>
        <a:lnRef idx="0">
          <a:scrgbClr r="0" g="0" b="0"/>
        </a:lnRef>
        <a:fillRef idx="1">
          <a:scrgbClr r="0" g="0" b="0"/>
        </a:fillRef>
        <a:effectRef idx="2">
          <a:scrgbClr r="0" g="0" b="0"/>
        </a:effectRef>
        <a:fontRef idx="minor"/>
      </dsp:style>
    </dsp:sp>
    <dsp:sp modelId="{410C67B8-BAD4-4645-B037-7D830A78B74E}">
      <dsp:nvSpPr>
        <dsp:cNvPr id="0" name=""/>
        <dsp:cNvSpPr/>
      </dsp:nvSpPr>
      <dsp:spPr>
        <a:xfrm rot="10800000">
          <a:off x="1441875" y="3690684"/>
          <a:ext cx="5411041" cy="315776"/>
        </a:xfrm>
        <a:prstGeom prst="homePlate">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139249" tIns="68580" rIns="128016" bIns="68580" numCol="1" spcCol="1270" anchor="ctr" anchorCtr="0">
          <a:noAutofit/>
        </a:bodyPr>
        <a:lstStyle/>
        <a:p>
          <a:pPr lvl="0" algn="ctr" defTabSz="800100">
            <a:lnSpc>
              <a:spcPct val="90000"/>
            </a:lnSpc>
            <a:spcBef>
              <a:spcPct val="0"/>
            </a:spcBef>
            <a:spcAft>
              <a:spcPct val="35000"/>
            </a:spcAft>
          </a:pPr>
          <a:r>
            <a:rPr lang="en-GB" sz="1800" kern="1200" dirty="0" err="1" smtClean="0"/>
            <a:t>Ressources</a:t>
          </a:r>
          <a:endParaRPr lang="en-GB" sz="1800" kern="1200" dirty="0"/>
        </a:p>
      </dsp:txBody>
      <dsp:txXfrm rot="10800000">
        <a:off x="1520819" y="3690684"/>
        <a:ext cx="5332097" cy="315776"/>
      </dsp:txXfrm>
    </dsp:sp>
    <dsp:sp modelId="{9A2AD465-B700-5445-A514-415FA00D0FF3}">
      <dsp:nvSpPr>
        <dsp:cNvPr id="0" name=""/>
        <dsp:cNvSpPr/>
      </dsp:nvSpPr>
      <dsp:spPr>
        <a:xfrm>
          <a:off x="1283987" y="3690684"/>
          <a:ext cx="315776" cy="315776"/>
        </a:xfrm>
        <a:prstGeom prst="ellipse">
          <a:avLst/>
        </a:prstGeom>
        <a:solidFill>
          <a:schemeClr val="accent1">
            <a:tint val="50000"/>
            <a:hueOff val="0"/>
            <a:satOff val="0"/>
            <a:lumOff val="0"/>
            <a:alphaOff val="0"/>
          </a:schemeClr>
        </a:solidFill>
        <a:ln>
          <a:noFill/>
        </a:ln>
        <a:effectLst/>
        <a:scene3d>
          <a:camera prst="obliqueTopRight"/>
          <a:lightRig rig="threePt" dir="tl"/>
        </a:scene3d>
        <a:sp3d>
          <a:bevelT w="25400" h="25400"/>
        </a:sp3d>
      </dsp:spPr>
      <dsp:style>
        <a:lnRef idx="0">
          <a:scrgbClr r="0" g="0" b="0"/>
        </a:lnRef>
        <a:fillRef idx="1">
          <a:scrgbClr r="0" g="0" b="0"/>
        </a:fillRef>
        <a:effectRef idx="2">
          <a:scrgbClr r="0" g="0" b="0"/>
        </a:effectRef>
        <a:fontRef idx="minor"/>
      </dsp:style>
    </dsp:sp>
    <dsp:sp modelId="{0703B31E-9614-F64F-940E-E3255757FE8A}">
      <dsp:nvSpPr>
        <dsp:cNvPr id="0" name=""/>
        <dsp:cNvSpPr/>
      </dsp:nvSpPr>
      <dsp:spPr>
        <a:xfrm rot="10800000">
          <a:off x="1441875" y="4100722"/>
          <a:ext cx="5411041" cy="315776"/>
        </a:xfrm>
        <a:prstGeom prst="homePlate">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39249" tIns="68580" rIns="128016" bIns="68580" numCol="1" spcCol="1270" anchor="ctr" anchorCtr="0">
          <a:noAutofit/>
        </a:bodyPr>
        <a:lstStyle/>
        <a:p>
          <a:pPr lvl="0" algn="ctr" defTabSz="800100">
            <a:lnSpc>
              <a:spcPct val="90000"/>
            </a:lnSpc>
            <a:spcBef>
              <a:spcPct val="0"/>
            </a:spcBef>
            <a:spcAft>
              <a:spcPct val="35000"/>
            </a:spcAft>
          </a:pPr>
          <a:r>
            <a:rPr lang="en-GB" sz="1800" kern="1200" dirty="0" err="1" smtClean="0"/>
            <a:t>Coopération</a:t>
          </a:r>
          <a:r>
            <a:rPr lang="en-GB" sz="1800" kern="1200" dirty="0" smtClean="0"/>
            <a:t> avec les ONG</a:t>
          </a:r>
          <a:endParaRPr lang="en-GB" sz="1800" kern="1200" dirty="0"/>
        </a:p>
      </dsp:txBody>
      <dsp:txXfrm rot="10800000">
        <a:off x="1520819" y="4100722"/>
        <a:ext cx="5332097" cy="315776"/>
      </dsp:txXfrm>
    </dsp:sp>
    <dsp:sp modelId="{91D6820A-F302-F84C-8D34-AB15A3E9DFC6}">
      <dsp:nvSpPr>
        <dsp:cNvPr id="0" name=""/>
        <dsp:cNvSpPr/>
      </dsp:nvSpPr>
      <dsp:spPr>
        <a:xfrm>
          <a:off x="1283987" y="4100722"/>
          <a:ext cx="315776" cy="315776"/>
        </a:xfrm>
        <a:prstGeom prst="ellipse">
          <a:avLst/>
        </a:prstGeom>
        <a:solidFill>
          <a:schemeClr val="accent1">
            <a:tint val="50000"/>
            <a:hueOff val="0"/>
            <a:satOff val="0"/>
            <a:lumOff val="0"/>
            <a:alphaOff val="0"/>
          </a:schemeClr>
        </a:solidFill>
        <a:ln>
          <a:noFill/>
        </a:ln>
        <a:effectLst/>
        <a:scene3d>
          <a:camera prst="obliqueTopRight"/>
          <a:lightRig rig="threePt" dir="tl"/>
        </a:scene3d>
        <a:sp3d>
          <a:bevelT w="25400" h="25400"/>
        </a:sp3d>
      </dsp:spPr>
      <dsp:style>
        <a:lnRef idx="0">
          <a:scrgbClr r="0" g="0" b="0"/>
        </a:lnRef>
        <a:fillRef idx="1">
          <a:scrgbClr r="0" g="0" b="0"/>
        </a:fillRef>
        <a:effectRef idx="2">
          <a:scrgbClr r="0" g="0" b="0"/>
        </a:effectRef>
        <a:fontRef idx="minor"/>
      </dsp:style>
    </dsp:sp>
    <dsp:sp modelId="{43921855-F7CF-C448-8AF7-8EDD67D940B5}">
      <dsp:nvSpPr>
        <dsp:cNvPr id="0" name=""/>
        <dsp:cNvSpPr/>
      </dsp:nvSpPr>
      <dsp:spPr>
        <a:xfrm rot="10800000">
          <a:off x="1441875" y="4510761"/>
          <a:ext cx="5411041" cy="315776"/>
        </a:xfrm>
        <a:prstGeom prst="homePlate">
          <a:avLst/>
        </a:prstGeom>
        <a:solidFill>
          <a:schemeClr val="accent6"/>
        </a:solidFill>
        <a:ln w="254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39249" tIns="68580" rIns="128016" bIns="68580" numCol="1" spcCol="1270" anchor="ctr" anchorCtr="0">
          <a:noAutofit/>
        </a:bodyPr>
        <a:lstStyle/>
        <a:p>
          <a:pPr lvl="0" algn="ctr" defTabSz="800100">
            <a:lnSpc>
              <a:spcPct val="90000"/>
            </a:lnSpc>
            <a:spcBef>
              <a:spcPct val="0"/>
            </a:spcBef>
            <a:spcAft>
              <a:spcPct val="35000"/>
            </a:spcAft>
          </a:pPr>
          <a:r>
            <a:rPr lang="en-GB" sz="1800" kern="1200" dirty="0" smtClean="0"/>
            <a:t>Organisations</a:t>
          </a:r>
          <a:r>
            <a:rPr lang="en-GB" sz="1800" kern="1200" baseline="0" dirty="0" smtClean="0"/>
            <a:t> </a:t>
          </a:r>
          <a:r>
            <a:rPr lang="en-GB" sz="1800" kern="1200" baseline="0" dirty="0" err="1" smtClean="0"/>
            <a:t>nationales</a:t>
          </a:r>
          <a:r>
            <a:rPr lang="en-GB" sz="1800" kern="1200" baseline="0" dirty="0" smtClean="0"/>
            <a:t> DDH</a:t>
          </a:r>
          <a:endParaRPr lang="en-GB" sz="1800" kern="1200" dirty="0"/>
        </a:p>
      </dsp:txBody>
      <dsp:txXfrm rot="10800000">
        <a:off x="1520819" y="4510761"/>
        <a:ext cx="5332097" cy="315776"/>
      </dsp:txXfrm>
    </dsp:sp>
    <dsp:sp modelId="{09241807-187A-7842-BCEA-079A3396DD4B}">
      <dsp:nvSpPr>
        <dsp:cNvPr id="0" name=""/>
        <dsp:cNvSpPr/>
      </dsp:nvSpPr>
      <dsp:spPr>
        <a:xfrm>
          <a:off x="1283987" y="4510761"/>
          <a:ext cx="315776" cy="315776"/>
        </a:xfrm>
        <a:prstGeom prst="ellipse">
          <a:avLst/>
        </a:prstGeom>
        <a:solidFill>
          <a:schemeClr val="accent1">
            <a:tint val="50000"/>
            <a:hueOff val="0"/>
            <a:satOff val="0"/>
            <a:lumOff val="0"/>
            <a:alphaOff val="0"/>
          </a:schemeClr>
        </a:solidFill>
        <a:ln>
          <a:noFill/>
        </a:ln>
        <a:effectLst/>
        <a:scene3d>
          <a:camera prst="obliqueTopRight"/>
          <a:lightRig rig="threePt" dir="tl"/>
        </a:scene3d>
        <a:sp3d>
          <a:bevelT w="25400" h="25400"/>
        </a:sp3d>
      </dsp:spPr>
      <dsp:style>
        <a:lnRef idx="0">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mn-ea"/>
                <a:cs typeface="+mn-cs"/>
              </a:defRPr>
            </a:lvl1pPr>
          </a:lstStyle>
          <a:p>
            <a:pPr>
              <a:defRPr/>
            </a:pPr>
            <a:endParaRPr lang="en-GB"/>
          </a:p>
        </p:txBody>
      </p:sp>
      <p:sp>
        <p:nvSpPr>
          <p:cNvPr id="72707"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mn-ea"/>
                <a:cs typeface="+mn-cs"/>
              </a:defRPr>
            </a:lvl1pPr>
          </a:lstStyle>
          <a:p>
            <a:pPr>
              <a:defRPr/>
            </a:pPr>
            <a:endParaRPr lang="en-GB"/>
          </a:p>
        </p:txBody>
      </p:sp>
      <p:sp>
        <p:nvSpPr>
          <p:cNvPr id="72708"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mn-ea"/>
                <a:cs typeface="+mn-cs"/>
              </a:defRPr>
            </a:lvl1pPr>
          </a:lstStyle>
          <a:p>
            <a:pPr>
              <a:defRPr/>
            </a:pPr>
            <a:endParaRPr lang="en-GB"/>
          </a:p>
        </p:txBody>
      </p:sp>
      <p:sp>
        <p:nvSpPr>
          <p:cNvPr id="72709"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BB9F5DC-5B4C-1C48-8BA0-02E06C8DF812}" type="slidenum">
              <a:rPr lang="en-GB"/>
              <a:pPr>
                <a:defRPr/>
              </a:pPr>
              <a:t>‹#›</a:t>
            </a:fld>
            <a:endParaRPr lang="en-GB"/>
          </a:p>
        </p:txBody>
      </p:sp>
    </p:spTree>
    <p:extLst>
      <p:ext uri="{BB962C8B-B14F-4D97-AF65-F5344CB8AC3E}">
        <p14:creationId xmlns:p14="http://schemas.microsoft.com/office/powerpoint/2010/main" val="7213089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mn-ea"/>
                <a:cs typeface="+mn-cs"/>
              </a:defRPr>
            </a:lvl1pPr>
          </a:lstStyle>
          <a:p>
            <a:pPr>
              <a:defRPr/>
            </a:pPr>
            <a:endParaRPr lang="it-IT"/>
          </a:p>
        </p:txBody>
      </p:sp>
      <p:sp>
        <p:nvSpPr>
          <p:cNvPr id="94211"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mn-ea"/>
                <a:cs typeface="+mn-cs"/>
              </a:defRPr>
            </a:lvl1pPr>
          </a:lstStyle>
          <a:p>
            <a:pPr>
              <a:defRPr/>
            </a:pPr>
            <a:endParaRPr lang="it-IT"/>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94213"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p>
        </p:txBody>
      </p:sp>
      <p:sp>
        <p:nvSpPr>
          <p:cNvPr id="94214"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mn-ea"/>
                <a:cs typeface="+mn-cs"/>
              </a:defRPr>
            </a:lvl1pPr>
          </a:lstStyle>
          <a:p>
            <a:pPr>
              <a:defRPr/>
            </a:pPr>
            <a:endParaRPr lang="it-IT"/>
          </a:p>
        </p:txBody>
      </p:sp>
      <p:sp>
        <p:nvSpPr>
          <p:cNvPr id="94215"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F0ED87B-6E56-124C-8698-F3234CB82D36}" type="slidenum">
              <a:rPr lang="it-IT"/>
              <a:pPr>
                <a:defRPr/>
              </a:pPr>
              <a:t>‹#›</a:t>
            </a:fld>
            <a:endParaRPr lang="it-IT"/>
          </a:p>
        </p:txBody>
      </p:sp>
    </p:spTree>
    <p:extLst>
      <p:ext uri="{BB962C8B-B14F-4D97-AF65-F5344CB8AC3E}">
        <p14:creationId xmlns:p14="http://schemas.microsoft.com/office/powerpoint/2010/main" val="36186498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 Id="rId3" Type="http://schemas.openxmlformats.org/officeDocument/2006/relationships/image" Target="../media/image5.jpeg"/></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a:ln/>
        </p:spPr>
      </p:sp>
      <p:sp>
        <p:nvSpPr>
          <p:cNvPr id="21506" name="Rectangle 3"/>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z="1200" kern="1200" dirty="0" smtClean="0">
                <a:solidFill>
                  <a:schemeClr val="tx1"/>
                </a:solidFill>
                <a:effectLst/>
                <a:latin typeface="Arial" pitchFamily="34" charset="0"/>
                <a:ea typeface="MS PGothic" panose="020B0600070205080204" pitchFamily="34" charset="-128"/>
                <a:cs typeface="MS PGothic" charset="0"/>
              </a:rPr>
              <a:t>Parce que les PDI vivent à l’intérieur des frontières de leurs propres pays et sous la juridiction de leurs gouvernements, la responsabilité première pour assurer leur protection et assistance revient aux autorités nationales. Cette session traite du rôle des autorités nationales dans la prévention et la réponse au déplacement en tant qu’élément de souveraineté nationale. </a:t>
            </a:r>
            <a:endParaRPr lang="en-GB" noProof="0" dirty="0" smtClean="0"/>
          </a:p>
        </p:txBody>
      </p:sp>
      <p:sp>
        <p:nvSpPr>
          <p:cNvPr id="2" name="Espace réservé du pied de page 1"/>
          <p:cNvSpPr>
            <a:spLocks noGrp="1"/>
          </p:cNvSpPr>
          <p:nvPr>
            <p:ph type="ftr" sz="quarter" idx="4"/>
          </p:nvPr>
        </p:nvSpPr>
        <p:spPr/>
        <p:txBody>
          <a:bodyPr/>
          <a:lstStyle/>
          <a:p>
            <a:pPr>
              <a:defRPr/>
            </a:pPr>
            <a:endParaRPr lang="fr-FR">
              <a:solidFill>
                <a:prstClr val="black"/>
              </a:solidFill>
            </a:endParaRPr>
          </a:p>
        </p:txBody>
      </p:sp>
    </p:spTree>
    <p:extLst>
      <p:ext uri="{BB962C8B-B14F-4D97-AF65-F5344CB8AC3E}">
        <p14:creationId xmlns:p14="http://schemas.microsoft.com/office/powerpoint/2010/main" val="3163733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xfrm>
            <a:off x="2405063" y="641350"/>
            <a:ext cx="2095500" cy="1571625"/>
          </a:xfrm>
          <a:ln/>
        </p:spPr>
      </p:sp>
      <p:sp>
        <p:nvSpPr>
          <p:cNvPr id="23554" name="Rectangle 3"/>
          <p:cNvSpPr>
            <a:spLocks noGrp="1" noChangeArrowheads="1"/>
          </p:cNvSpPr>
          <p:nvPr>
            <p:ph type="body" idx="1"/>
          </p:nvPr>
        </p:nvSpPr>
        <p:spPr>
          <a:xfrm>
            <a:off x="914400" y="2466975"/>
            <a:ext cx="5029200" cy="5991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Arial" charset="0"/>
              <a:ea typeface="MS PGothic" charset="0"/>
            </a:endParaRPr>
          </a:p>
        </p:txBody>
      </p:sp>
    </p:spTree>
    <p:extLst>
      <p:ext uri="{BB962C8B-B14F-4D97-AF65-F5344CB8AC3E}">
        <p14:creationId xmlns:p14="http://schemas.microsoft.com/office/powerpoint/2010/main" val="3754469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Espace réservé de l'image des diapositives 1"/>
          <p:cNvSpPr>
            <a:spLocks noGrp="1" noRot="1" noChangeAspect="1" noTextEdit="1"/>
          </p:cNvSpPr>
          <p:nvPr>
            <p:ph type="sldImg"/>
          </p:nvPr>
        </p:nvSpPr>
        <p:spPr>
          <a:ln/>
        </p:spPr>
      </p:sp>
      <p:sp>
        <p:nvSpPr>
          <p:cNvPr id="25602" name="Espace réservé des commentair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fr-FR" noProof="0" dirty="0" smtClean="0"/>
              <a:t>Focalisation</a:t>
            </a:r>
            <a:r>
              <a:rPr lang="en-GB" altLang="fr-FR" baseline="0" noProof="0" dirty="0" smtClean="0"/>
              <a:t> sur la prevention des violations des droits de </a:t>
            </a:r>
            <a:r>
              <a:rPr lang="en-GB" altLang="fr-FR" baseline="0" noProof="0" dirty="0" err="1" smtClean="0"/>
              <a:t>l’homme</a:t>
            </a:r>
            <a:r>
              <a:rPr lang="en-GB" altLang="fr-FR" baseline="0" noProof="0" dirty="0" smtClean="0"/>
              <a:t> et la </a:t>
            </a:r>
            <a:r>
              <a:rPr lang="en-GB" altLang="fr-FR" baseline="0" noProof="0" dirty="0" err="1" smtClean="0"/>
              <a:t>garantie</a:t>
            </a:r>
            <a:r>
              <a:rPr lang="en-GB" altLang="fr-FR" baseline="0" noProof="0" dirty="0" smtClean="0"/>
              <a:t> du respect des droits. Les droits qui </a:t>
            </a:r>
            <a:r>
              <a:rPr lang="en-GB" altLang="fr-FR" baseline="0" noProof="0" dirty="0" err="1" smtClean="0"/>
              <a:t>ont</a:t>
            </a:r>
            <a:r>
              <a:rPr lang="en-GB" altLang="fr-FR" baseline="0" noProof="0" dirty="0" smtClean="0"/>
              <a:t> </a:t>
            </a:r>
            <a:r>
              <a:rPr lang="en-GB" altLang="fr-FR" baseline="0" noProof="0" dirty="0" err="1" smtClean="0"/>
              <a:t>été</a:t>
            </a:r>
            <a:r>
              <a:rPr lang="en-GB" altLang="fr-FR" baseline="0" noProof="0" dirty="0" smtClean="0"/>
              <a:t> </a:t>
            </a:r>
            <a:r>
              <a:rPr lang="en-GB" altLang="fr-FR" baseline="0" noProof="0" dirty="0" err="1" smtClean="0"/>
              <a:t>violés</a:t>
            </a:r>
            <a:r>
              <a:rPr lang="en-GB" altLang="fr-FR" baseline="0" noProof="0" dirty="0" smtClean="0"/>
              <a:t> du fait du </a:t>
            </a:r>
            <a:r>
              <a:rPr lang="en-GB" altLang="fr-FR" baseline="0" noProof="0" dirty="0" err="1" smtClean="0"/>
              <a:t>déplacement</a:t>
            </a:r>
            <a:r>
              <a:rPr lang="en-GB" altLang="fr-FR" baseline="0" noProof="0" dirty="0" smtClean="0"/>
              <a:t> </a:t>
            </a:r>
            <a:r>
              <a:rPr lang="en-GB" altLang="fr-FR" baseline="0" noProof="0" dirty="0" err="1" smtClean="0"/>
              <a:t>doivent</a:t>
            </a:r>
            <a:r>
              <a:rPr lang="en-GB" altLang="fr-FR" baseline="0" noProof="0" dirty="0" smtClean="0"/>
              <a:t> </a:t>
            </a:r>
            <a:r>
              <a:rPr lang="en-GB" altLang="fr-FR" baseline="0" noProof="0" dirty="0" err="1" smtClean="0"/>
              <a:t>être</a:t>
            </a:r>
            <a:r>
              <a:rPr lang="en-GB" altLang="fr-FR" baseline="0" noProof="0" dirty="0" smtClean="0"/>
              <a:t> </a:t>
            </a:r>
            <a:r>
              <a:rPr lang="en-GB" altLang="fr-FR" baseline="0" noProof="0" dirty="0" err="1" smtClean="0"/>
              <a:t>restaurés</a:t>
            </a:r>
            <a:r>
              <a:rPr lang="en-GB" altLang="fr-FR" baseline="0" noProof="0" dirty="0" smtClean="0"/>
              <a:t> et les </a:t>
            </a:r>
            <a:r>
              <a:rPr lang="en-GB" altLang="fr-FR" baseline="0" noProof="0" dirty="0" err="1" smtClean="0"/>
              <a:t>autorités</a:t>
            </a:r>
            <a:r>
              <a:rPr lang="en-GB" altLang="fr-FR" baseline="0" noProof="0" dirty="0" smtClean="0"/>
              <a:t> </a:t>
            </a:r>
            <a:r>
              <a:rPr lang="en-GB" altLang="fr-FR" baseline="0" noProof="0" dirty="0" err="1" smtClean="0"/>
              <a:t>doivent</a:t>
            </a:r>
            <a:r>
              <a:rPr lang="en-GB" altLang="fr-FR" baseline="0" noProof="0" dirty="0" smtClean="0"/>
              <a:t> </a:t>
            </a:r>
            <a:r>
              <a:rPr lang="en-GB" altLang="fr-FR" baseline="0" noProof="0" dirty="0" err="1" smtClean="0"/>
              <a:t>empêcher</a:t>
            </a:r>
            <a:r>
              <a:rPr lang="en-GB" altLang="fr-FR" baseline="0" noProof="0" dirty="0" smtClean="0"/>
              <a:t> la recurrence des violations de </a:t>
            </a:r>
            <a:r>
              <a:rPr lang="en-GB" altLang="fr-FR" baseline="0" noProof="0" dirty="0" err="1" smtClean="0"/>
              <a:t>ces</a:t>
            </a:r>
            <a:r>
              <a:rPr lang="en-GB" altLang="fr-FR" baseline="0" noProof="0" dirty="0" smtClean="0"/>
              <a:t> </a:t>
            </a:r>
            <a:r>
              <a:rPr lang="en-GB" altLang="fr-FR" baseline="0" noProof="0" dirty="0" err="1" smtClean="0"/>
              <a:t>mêmes</a:t>
            </a:r>
            <a:r>
              <a:rPr lang="en-GB" altLang="fr-FR" baseline="0" noProof="0" dirty="0" smtClean="0"/>
              <a:t> droits. </a:t>
            </a:r>
            <a:endParaRPr lang="en-GB" altLang="fr-FR" noProof="0" dirty="0" smtClean="0"/>
          </a:p>
          <a:p>
            <a:endParaRPr lang="it-IT" altLang="fr-FR" dirty="0" smtClean="0"/>
          </a:p>
        </p:txBody>
      </p:sp>
      <p:sp>
        <p:nvSpPr>
          <p:cNvPr id="25603" name="Espace réservé du numéro de diapositiv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67D1F88A-0E9B-3B4D-86F0-AE070CBB1302}" type="slidenum">
              <a:rPr lang="it-IT" sz="1200"/>
              <a:pPr/>
              <a:t>3</a:t>
            </a:fld>
            <a:endParaRPr lang="it-IT" sz="1200"/>
          </a:p>
        </p:txBody>
      </p:sp>
    </p:spTree>
    <p:extLst>
      <p:ext uri="{BB962C8B-B14F-4D97-AF65-F5344CB8AC3E}">
        <p14:creationId xmlns:p14="http://schemas.microsoft.com/office/powerpoint/2010/main" val="3629293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Espace réservé de l'image des diapositives 1"/>
          <p:cNvSpPr>
            <a:spLocks noGrp="1" noRot="1" noChangeAspect="1" noTextEdit="1"/>
          </p:cNvSpPr>
          <p:nvPr>
            <p:ph type="sldImg"/>
          </p:nvPr>
        </p:nvSpPr>
        <p:spPr>
          <a:ln/>
        </p:spPr>
      </p:sp>
      <p:sp>
        <p:nvSpPr>
          <p:cNvPr id="27650" name="Espace réservé des commentair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Le cadre normatif sur la responsabilité nationale de Brookings-Bern vise à aider les gouvernements à répondre à tous les aspects du déplacement dans leurs pays. Mais que revêt exactement la responsabilité nationale en matière de déplacement? Comment la promouvoir ou la mesurer? Le cadre normative établit des références en identifiant 12 étapes à suivre pour les gouvernements.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Cette diapositive illustre les 12 étapes</a:t>
            </a:r>
            <a:r>
              <a:rPr lang="fr-FR" sz="1200" u="sng" kern="1200" dirty="0" smtClean="0">
                <a:solidFill>
                  <a:schemeClr val="tx1"/>
                </a:solidFill>
                <a:effectLst/>
                <a:latin typeface="Arial" pitchFamily="34" charset="0"/>
                <a:ea typeface="MS PGothic" panose="020B0600070205080204" pitchFamily="34" charset="-128"/>
                <a:cs typeface="MS PGothic" charset="0"/>
              </a:rPr>
              <a:t>. </a:t>
            </a:r>
            <a:endParaRPr lang="fr-FR" sz="1200" kern="1200" dirty="0" smtClean="0">
              <a:solidFill>
                <a:schemeClr val="tx1"/>
              </a:solidFill>
              <a:effectLst/>
              <a:latin typeface="Arial" pitchFamily="34" charset="0"/>
              <a:ea typeface="MS PGothic" panose="020B0600070205080204" pitchFamily="34" charset="-128"/>
              <a:cs typeface="MS PGothic" charset="0"/>
            </a:endParaRP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Une étude récente sur la réponse de 15 gouvernements au déplacement interne a montré qu’aucune des 12 étapes avaient été remplies, et ce même dans des situations de déplacements massifs durant des décennies. Elle reconnait aussi que certains éléments sont plus faciles à réaliser que d’autres. Il est relativement facile, par exemple, de nommer un point focal sur les PDI, mais bien plus difficile de prévenir le déplacement interne ou de trouver des solutions durables. - Brookings-LSE, </a:t>
            </a:r>
            <a:r>
              <a:rPr lang="fr-FR" sz="1200" kern="1200" dirty="0" err="1" smtClean="0">
                <a:solidFill>
                  <a:schemeClr val="tx1"/>
                </a:solidFill>
                <a:effectLst/>
                <a:latin typeface="Arial" pitchFamily="34" charset="0"/>
                <a:ea typeface="MS PGothic" panose="020B0600070205080204" pitchFamily="34" charset="-128"/>
                <a:cs typeface="MS PGothic" charset="0"/>
              </a:rPr>
              <a:t>From</a:t>
            </a:r>
            <a:r>
              <a:rPr lang="fr-FR" sz="1200" kern="1200" dirty="0" smtClean="0">
                <a:solidFill>
                  <a:schemeClr val="tx1"/>
                </a:solidFill>
                <a:effectLst/>
                <a:latin typeface="Arial" pitchFamily="34" charset="0"/>
                <a:ea typeface="MS PGothic" panose="020B0600070205080204" pitchFamily="34" charset="-128"/>
                <a:cs typeface="MS PGothic" charset="0"/>
              </a:rPr>
              <a:t> </a:t>
            </a:r>
            <a:r>
              <a:rPr lang="fr-FR" sz="1200" kern="1200" dirty="0" err="1" smtClean="0">
                <a:solidFill>
                  <a:schemeClr val="tx1"/>
                </a:solidFill>
                <a:effectLst/>
                <a:latin typeface="Arial" pitchFamily="34" charset="0"/>
                <a:ea typeface="MS PGothic" panose="020B0600070205080204" pitchFamily="34" charset="-128"/>
                <a:cs typeface="MS PGothic" charset="0"/>
              </a:rPr>
              <a:t>Responsibility</a:t>
            </a:r>
            <a:r>
              <a:rPr lang="fr-FR" sz="1200" kern="1200" dirty="0" smtClean="0">
                <a:solidFill>
                  <a:schemeClr val="tx1"/>
                </a:solidFill>
                <a:effectLst/>
                <a:latin typeface="Arial" pitchFamily="34" charset="0"/>
                <a:ea typeface="MS PGothic" panose="020B0600070205080204" pitchFamily="34" charset="-128"/>
                <a:cs typeface="MS PGothic" charset="0"/>
              </a:rPr>
              <a:t> to </a:t>
            </a:r>
            <a:r>
              <a:rPr lang="fr-FR" sz="1200" kern="1200" dirty="0" err="1" smtClean="0">
                <a:solidFill>
                  <a:schemeClr val="tx1"/>
                </a:solidFill>
                <a:effectLst/>
                <a:latin typeface="Arial" pitchFamily="34" charset="0"/>
                <a:ea typeface="MS PGothic" panose="020B0600070205080204" pitchFamily="34" charset="-128"/>
                <a:cs typeface="MS PGothic" charset="0"/>
              </a:rPr>
              <a:t>Response</a:t>
            </a:r>
            <a:r>
              <a:rPr lang="fr-FR" sz="1200" kern="1200" dirty="0" smtClean="0">
                <a:solidFill>
                  <a:schemeClr val="tx1"/>
                </a:solidFill>
                <a:effectLst/>
                <a:latin typeface="Arial" pitchFamily="34" charset="0"/>
                <a:ea typeface="MS PGothic" panose="020B0600070205080204" pitchFamily="34" charset="-128"/>
                <a:cs typeface="MS PGothic" charset="0"/>
              </a:rPr>
              <a:t>, </a:t>
            </a:r>
            <a:r>
              <a:rPr lang="fr-FR" sz="1200" kern="1200" dirty="0" err="1" smtClean="0">
                <a:solidFill>
                  <a:schemeClr val="tx1"/>
                </a:solidFill>
                <a:effectLst/>
                <a:latin typeface="Arial" pitchFamily="34" charset="0"/>
                <a:ea typeface="MS PGothic" panose="020B0600070205080204" pitchFamily="34" charset="-128"/>
                <a:cs typeface="MS PGothic" charset="0"/>
              </a:rPr>
              <a:t>assessing</a:t>
            </a:r>
            <a:r>
              <a:rPr lang="fr-FR" sz="1200" kern="1200" dirty="0" smtClean="0">
                <a:solidFill>
                  <a:schemeClr val="tx1"/>
                </a:solidFill>
                <a:effectLst/>
                <a:latin typeface="Arial" pitchFamily="34" charset="0"/>
                <a:ea typeface="MS PGothic" panose="020B0600070205080204" pitchFamily="34" charset="-128"/>
                <a:cs typeface="MS PGothic" charset="0"/>
              </a:rPr>
              <a:t> national </a:t>
            </a:r>
            <a:r>
              <a:rPr lang="fr-FR" sz="1200" kern="1200" dirty="0" err="1" smtClean="0">
                <a:solidFill>
                  <a:schemeClr val="tx1"/>
                </a:solidFill>
                <a:effectLst/>
                <a:latin typeface="Arial" pitchFamily="34" charset="0"/>
                <a:ea typeface="MS PGothic" panose="020B0600070205080204" pitchFamily="34" charset="-128"/>
                <a:cs typeface="MS PGothic" charset="0"/>
              </a:rPr>
              <a:t>approaches</a:t>
            </a:r>
            <a:r>
              <a:rPr lang="fr-FR" sz="1200" kern="1200" dirty="0" smtClean="0">
                <a:solidFill>
                  <a:schemeClr val="tx1"/>
                </a:solidFill>
                <a:effectLst/>
                <a:latin typeface="Arial" pitchFamily="34" charset="0"/>
                <a:ea typeface="MS PGothic" panose="020B0600070205080204" pitchFamily="34" charset="-128"/>
                <a:cs typeface="MS PGothic" charset="0"/>
              </a:rPr>
              <a:t> to </a:t>
            </a:r>
            <a:r>
              <a:rPr lang="fr-FR" sz="1200" kern="1200" dirty="0" err="1" smtClean="0">
                <a:solidFill>
                  <a:schemeClr val="tx1"/>
                </a:solidFill>
                <a:effectLst/>
                <a:latin typeface="Arial" pitchFamily="34" charset="0"/>
                <a:ea typeface="MS PGothic" panose="020B0600070205080204" pitchFamily="34" charset="-128"/>
                <a:cs typeface="MS PGothic" charset="0"/>
              </a:rPr>
              <a:t>internal</a:t>
            </a:r>
            <a:r>
              <a:rPr lang="fr-FR" sz="1200" kern="1200" dirty="0" smtClean="0">
                <a:solidFill>
                  <a:schemeClr val="tx1"/>
                </a:solidFill>
                <a:effectLst/>
                <a:latin typeface="Arial" pitchFamily="34" charset="0"/>
                <a:ea typeface="MS PGothic" panose="020B0600070205080204" pitchFamily="34" charset="-128"/>
                <a:cs typeface="MS PGothic" charset="0"/>
              </a:rPr>
              <a:t> </a:t>
            </a:r>
            <a:r>
              <a:rPr lang="fr-FR" sz="1200" kern="1200" dirty="0" err="1" smtClean="0">
                <a:solidFill>
                  <a:schemeClr val="tx1"/>
                </a:solidFill>
                <a:effectLst/>
                <a:latin typeface="Arial" pitchFamily="34" charset="0"/>
                <a:ea typeface="MS PGothic" panose="020B0600070205080204" pitchFamily="34" charset="-128"/>
                <a:cs typeface="MS PGothic" charset="0"/>
              </a:rPr>
              <a:t>displacement</a:t>
            </a:r>
            <a:r>
              <a:rPr lang="fr-FR" sz="1200" kern="1200" dirty="0" smtClean="0">
                <a:solidFill>
                  <a:schemeClr val="tx1"/>
                </a:solidFill>
                <a:effectLst/>
                <a:latin typeface="Arial" pitchFamily="34" charset="0"/>
                <a:ea typeface="MS PGothic" panose="020B0600070205080204" pitchFamily="34" charset="-128"/>
                <a:cs typeface="MS PGothic" charset="0"/>
              </a:rPr>
              <a:t>, </a:t>
            </a:r>
            <a:r>
              <a:rPr lang="fr-FR" sz="1200" kern="1200" dirty="0" err="1" smtClean="0">
                <a:solidFill>
                  <a:schemeClr val="tx1"/>
                </a:solidFill>
                <a:effectLst/>
                <a:latin typeface="Arial" pitchFamily="34" charset="0"/>
                <a:ea typeface="MS PGothic" panose="020B0600070205080204" pitchFamily="34" charset="-128"/>
                <a:cs typeface="MS PGothic" charset="0"/>
              </a:rPr>
              <a:t>November</a:t>
            </a:r>
            <a:r>
              <a:rPr lang="fr-FR" sz="1200" kern="1200" dirty="0" smtClean="0">
                <a:solidFill>
                  <a:schemeClr val="tx1"/>
                </a:solidFill>
                <a:effectLst/>
                <a:latin typeface="Arial" pitchFamily="34" charset="0"/>
                <a:ea typeface="MS PGothic" panose="020B0600070205080204" pitchFamily="34" charset="-128"/>
                <a:cs typeface="MS PGothic" charset="0"/>
              </a:rPr>
              <a:t> 2011, disponible ici: http://goo.gl/qjbWtz</a:t>
            </a:r>
          </a:p>
          <a:p>
            <a:endParaRPr lang="en-US" dirty="0" smtClean="0">
              <a:latin typeface="Arial" charset="0"/>
            </a:endParaRPr>
          </a:p>
        </p:txBody>
      </p:sp>
      <p:sp>
        <p:nvSpPr>
          <p:cNvPr id="27651" name="Espace réservé du numéro de diapositiv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32517F8D-0BE0-2240-ACB0-59074F8AF524}" type="slidenum">
              <a:rPr lang="it-IT" sz="1200"/>
              <a:pPr/>
              <a:t>4</a:t>
            </a:fld>
            <a:endParaRPr lang="it-IT" sz="1200"/>
          </a:p>
        </p:txBody>
      </p:sp>
    </p:spTree>
    <p:extLst>
      <p:ext uri="{BB962C8B-B14F-4D97-AF65-F5344CB8AC3E}">
        <p14:creationId xmlns:p14="http://schemas.microsoft.com/office/powerpoint/2010/main" val="2935883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xfrm>
            <a:off x="2405063" y="641350"/>
            <a:ext cx="2095500" cy="1571625"/>
          </a:xfrm>
          <a:ln/>
        </p:spPr>
      </p:sp>
      <p:sp>
        <p:nvSpPr>
          <p:cNvPr id="29698" name="Rectangle 3"/>
          <p:cNvSpPr>
            <a:spLocks noGrp="1" noChangeArrowheads="1"/>
          </p:cNvSpPr>
          <p:nvPr>
            <p:ph type="body" idx="1"/>
          </p:nvPr>
        </p:nvSpPr>
        <p:spPr>
          <a:xfrm>
            <a:off x="922338" y="2282825"/>
            <a:ext cx="5092700" cy="6361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La collecte de données sur le déplacement interne devrait débuter dès que possible après le début des déplacements et se poursuivre jusqu’à la réalisation des solutions durables. </a:t>
            </a:r>
          </a:p>
          <a:p>
            <a:pPr eaLnBrk="0" fontAlgn="base" hangingPunct="0"/>
            <a:r>
              <a:rPr lang="fr-FR" sz="1200" b="1" kern="1200" dirty="0" smtClean="0">
                <a:solidFill>
                  <a:schemeClr val="tx1"/>
                </a:solidFill>
                <a:effectLst/>
                <a:latin typeface="Arial" pitchFamily="34" charset="0"/>
                <a:ea typeface="MS PGothic" panose="020B0600070205080204" pitchFamily="34" charset="-128"/>
                <a:cs typeface="MS PGothic" charset="0"/>
              </a:rPr>
              <a:t>Collecte de données pour l’enregistrement </a:t>
            </a:r>
            <a:r>
              <a:rPr lang="fr-FR" sz="1200" kern="1200" dirty="0" smtClean="0">
                <a:solidFill>
                  <a:schemeClr val="tx1"/>
                </a:solidFill>
                <a:effectLst/>
                <a:latin typeface="Arial" pitchFamily="34" charset="0"/>
                <a:ea typeface="MS PGothic" panose="020B0600070205080204" pitchFamily="34" charset="-128"/>
                <a:cs typeface="MS PGothic" charset="0"/>
              </a:rPr>
              <a:t>: L’enregistrement peut être la manière la plus simple d’identifier les PDI et de leur assurer services et assistance, mais il soulève de nombreux obstacle et dangers : </a:t>
            </a:r>
          </a:p>
          <a:p>
            <a:pPr lvl="0"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Possible discriminations dues à une définition restrictive de PDI, limitation géographique ou exigence déraisonnable de documents. </a:t>
            </a:r>
          </a:p>
          <a:p>
            <a:pPr lvl="0"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Délais ou date buttoir pour l’enregistrement qui rendent difficile l’accès au système. </a:t>
            </a:r>
          </a:p>
          <a:p>
            <a:pPr lvl="0" eaLnBrk="0" fontAlgn="base" hangingPunct="0"/>
            <a:r>
              <a:rPr lang="en-GB" sz="1200" kern="1200" dirty="0" err="1" smtClean="0">
                <a:solidFill>
                  <a:schemeClr val="tx1"/>
                </a:solidFill>
                <a:effectLst/>
                <a:latin typeface="Arial" pitchFamily="34" charset="0"/>
                <a:ea typeface="MS PGothic" panose="020B0600070205080204" pitchFamily="34" charset="-128"/>
                <a:cs typeface="MS PGothic" charset="0"/>
              </a:rPr>
              <a:t>Création</a:t>
            </a:r>
            <a:r>
              <a:rPr lang="en-GB" sz="1200" kern="1200" baseline="0" dirty="0" smtClean="0">
                <a:solidFill>
                  <a:schemeClr val="tx1"/>
                </a:solidFill>
                <a:effectLst/>
                <a:latin typeface="Arial" pitchFamily="34" charset="0"/>
                <a:ea typeface="MS PGothic" panose="020B0600070205080204" pitchFamily="34" charset="-128"/>
                <a:cs typeface="MS PGothic" charset="0"/>
              </a:rPr>
              <a:t> d’</a:t>
            </a:r>
            <a:r>
              <a:rPr lang="en-GB" sz="1200" kern="1200" dirty="0" smtClean="0">
                <a:solidFill>
                  <a:schemeClr val="tx1"/>
                </a:solidFill>
                <a:effectLst/>
                <a:latin typeface="Arial" pitchFamily="34" charset="0"/>
                <a:ea typeface="MS PGothic" panose="020B0600070205080204" pitchFamily="34" charset="-128"/>
                <a:cs typeface="MS PGothic" charset="0"/>
              </a:rPr>
              <a:t>un </a:t>
            </a:r>
            <a:r>
              <a:rPr lang="en-GB" sz="1200" kern="1200" dirty="0" err="1" smtClean="0">
                <a:solidFill>
                  <a:schemeClr val="tx1"/>
                </a:solidFill>
                <a:effectLst/>
                <a:latin typeface="Arial" pitchFamily="34" charset="0"/>
                <a:ea typeface="MS PGothic" panose="020B0600070205080204" pitchFamily="34" charset="-128"/>
                <a:cs typeface="MS PGothic" charset="0"/>
              </a:rPr>
              <a:t>statut</a:t>
            </a:r>
            <a:r>
              <a:rPr lang="en-GB" sz="1200" kern="1200" dirty="0" smtClean="0">
                <a:solidFill>
                  <a:schemeClr val="tx1"/>
                </a:solidFill>
                <a:effectLst/>
                <a:latin typeface="Arial" pitchFamily="34" charset="0"/>
                <a:ea typeface="MS PGothic" panose="020B0600070205080204" pitchFamily="34" charset="-128"/>
                <a:cs typeface="MS PGothic" charset="0"/>
              </a:rPr>
              <a:t> de facto</a:t>
            </a:r>
            <a:endParaRPr lang="fr-FR" sz="1200" kern="1200" dirty="0" smtClean="0">
              <a:solidFill>
                <a:schemeClr val="tx1"/>
              </a:solidFill>
              <a:effectLst/>
              <a:latin typeface="Arial" pitchFamily="34" charset="0"/>
              <a:ea typeface="MS PGothic" panose="020B0600070205080204" pitchFamily="34" charset="-128"/>
              <a:cs typeface="MS PGothic" charset="0"/>
            </a:endParaRPr>
          </a:p>
          <a:p>
            <a:pPr lvl="0"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Il peut déterminer le droit aux bénéfices sociaux </a:t>
            </a:r>
          </a:p>
          <a:p>
            <a:pPr lvl="0"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Protection des données et de la vie privée</a:t>
            </a:r>
          </a:p>
          <a:p>
            <a:pPr eaLnBrk="0" fontAlgn="base" hangingPunct="0"/>
            <a:endParaRPr lang="fr-FR" sz="1200" kern="1200" dirty="0" smtClean="0">
              <a:solidFill>
                <a:schemeClr val="tx1"/>
              </a:solidFill>
              <a:effectLst/>
              <a:latin typeface="Arial" pitchFamily="34" charset="0"/>
              <a:ea typeface="MS PGothic" panose="020B0600070205080204" pitchFamily="34" charset="-128"/>
              <a:cs typeface="MS PGothic" charset="0"/>
            </a:endParaRP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Les autorités nationales qui décident d’entreprendre un enregistrement doivent s’assurer que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 les procédures sont transparentes, non-discriminatoires, connues et accessibles à toutes les PDI, et qu’elles sont suffisamment rapides pour ne pas retarder l’accès aux bénéfices particuliers qui peuvent être attachés à l’enregistrement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 les critères d’enregistrement sont clairs, non discriminatoires et n’excluent aucun individu ou groupe de PDI, conformément aux principes des Principes directeurs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 les procédures incluent toutes les PDI, notamment celles qui se trouvent dans des zones isolées et inaccessibles, ainsi que les personnes moins visibles qui, par exemple, ne vivent pas dans des camps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 le processus ne soumet les PDI à aucun risques en termes de protection ; les personnes qui ne disposent pas de papiers d’identification ne sont pas exclues de l’enregistrement et, au contraire, des documents leur permettant de s’enregistrer leur sont remis ; toutes les informations collectées sont protégées et leur confidentialité garantie de manière à ne pas exposer les PDI à des risques supplémentaires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Exemple: Ukraine – voir IDMC briefing </a:t>
            </a:r>
            <a:r>
              <a:rPr lang="fr-FR" sz="1200" kern="1200" dirty="0" err="1" smtClean="0">
                <a:solidFill>
                  <a:schemeClr val="tx1"/>
                </a:solidFill>
                <a:effectLst/>
                <a:latin typeface="Arial" pitchFamily="34" charset="0"/>
                <a:ea typeface="MS PGothic" panose="020B0600070205080204" pitchFamily="34" charset="-128"/>
                <a:cs typeface="MS PGothic" charset="0"/>
              </a:rPr>
              <a:t>paper</a:t>
            </a:r>
            <a:r>
              <a:rPr lang="fr-FR" sz="1200" kern="1200" dirty="0" smtClean="0">
                <a:solidFill>
                  <a:schemeClr val="tx1"/>
                </a:solidFill>
                <a:effectLst/>
                <a:latin typeface="Arial" pitchFamily="34" charset="0"/>
                <a:ea typeface="MS PGothic" panose="020B0600070205080204" pitchFamily="34" charset="-128"/>
                <a:cs typeface="MS PGothic" charset="0"/>
              </a:rPr>
              <a:t> ici: http://goo.gl/2wMa40 et “l’</a:t>
            </a:r>
            <a:r>
              <a:rPr lang="fr-FR" sz="1200" kern="1200" dirty="0" err="1" smtClean="0">
                <a:solidFill>
                  <a:schemeClr val="tx1"/>
                </a:solidFill>
                <a:effectLst/>
                <a:latin typeface="Arial" pitchFamily="34" charset="0"/>
                <a:ea typeface="MS PGothic" panose="020B0600070205080204" pitchFamily="34" charset="-128"/>
                <a:cs typeface="MS PGothic" charset="0"/>
              </a:rPr>
              <a:t>handout</a:t>
            </a:r>
            <a:r>
              <a:rPr lang="fr-FR" sz="1200" kern="1200" dirty="0" smtClean="0">
                <a:solidFill>
                  <a:schemeClr val="tx1"/>
                </a:solidFill>
                <a:effectLst/>
                <a:latin typeface="Arial" pitchFamily="34" charset="0"/>
                <a:ea typeface="MS PGothic" panose="020B0600070205080204" pitchFamily="34" charset="-128"/>
                <a:cs typeface="MS PGothic" charset="0"/>
              </a:rPr>
              <a:t>” de la session 1 sur la </a:t>
            </a:r>
            <a:r>
              <a:rPr lang="fr-FR" sz="1200" kern="1200" dirty="0" err="1" smtClean="0">
                <a:solidFill>
                  <a:schemeClr val="tx1"/>
                </a:solidFill>
                <a:effectLst/>
                <a:latin typeface="Arial" pitchFamily="34" charset="0"/>
                <a:ea typeface="MS PGothic" panose="020B0600070205080204" pitchFamily="34" charset="-128"/>
                <a:cs typeface="MS PGothic" charset="0"/>
              </a:rPr>
              <a:t>definition</a:t>
            </a:r>
            <a:r>
              <a:rPr lang="fr-FR" sz="1200" kern="1200" dirty="0" smtClean="0">
                <a:solidFill>
                  <a:schemeClr val="tx1"/>
                </a:solidFill>
                <a:effectLst/>
                <a:latin typeface="Arial" pitchFamily="34" charset="0"/>
                <a:ea typeface="MS PGothic" panose="020B0600070205080204" pitchFamily="34" charset="-128"/>
                <a:cs typeface="MS PGothic" charset="0"/>
              </a:rPr>
              <a:t> de PDI.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La résolution 509 établit un système d’enregistrement unique dirigé par le Ministère de la Protection Sociale. L’enregistrement et le paiement des bénéfices sociaux sont délégués aux services sociaux des villes et districts.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Le système sert aussi de base pour la collecte de données sur le déplacement interne, mais il comporte des difficultés et dangers :</a:t>
            </a:r>
          </a:p>
          <a:p>
            <a:pPr lvl="0"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Seules les personnes qui ont fui les zones officiellement déclarées comme n’étant pas sous contrôle gouvernementale peuvent s’enregistrer</a:t>
            </a:r>
          </a:p>
          <a:p>
            <a:pPr lvl="0"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L’accès à l’enregistrement s’est révélé discriminatoire du fait de problèmes techniques et d’exigences de documentation déraisonnables. Environ 6000 PDI </a:t>
            </a:r>
            <a:r>
              <a:rPr lang="fr-FR" sz="1200" kern="1200" dirty="0" err="1" smtClean="0">
                <a:solidFill>
                  <a:schemeClr val="tx1"/>
                </a:solidFill>
                <a:effectLst/>
                <a:latin typeface="Arial" pitchFamily="34" charset="0"/>
                <a:ea typeface="MS PGothic" panose="020B0600070205080204" pitchFamily="34" charset="-128"/>
                <a:cs typeface="MS PGothic" charset="0"/>
              </a:rPr>
              <a:t>roms</a:t>
            </a:r>
            <a:r>
              <a:rPr lang="fr-FR" sz="1200" kern="1200" dirty="0" smtClean="0">
                <a:solidFill>
                  <a:schemeClr val="tx1"/>
                </a:solidFill>
                <a:effectLst/>
                <a:latin typeface="Arial" pitchFamily="34" charset="0"/>
                <a:ea typeface="MS PGothic" panose="020B0600070205080204" pitchFamily="34" charset="-128"/>
                <a:cs typeface="MS PGothic" charset="0"/>
              </a:rPr>
              <a:t> ne sont pas enregistrés car ils ne disposent pas de papier prouvant leur résidence. </a:t>
            </a:r>
          </a:p>
          <a:p>
            <a:pPr lvl="0"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Des définitions incohérentes dans la loi nationale sur les PDI et la résolution 509 ont créé la confusion s’agissant de qui pouvait s’enregistrer et recevoir l’assistance, avec un document stipulant que seuls les citoyens ukrainiens en avaient le droit et l’autre incluant les résidents dans le pays. </a:t>
            </a:r>
          </a:p>
          <a:p>
            <a:endParaRPr lang="en-GB" sz="1100" noProof="0" dirty="0" smtClean="0">
              <a:latin typeface="Arial" charset="0"/>
            </a:endParaRPr>
          </a:p>
        </p:txBody>
      </p:sp>
      <p:pic>
        <p:nvPicPr>
          <p:cNvPr id="29699" name="Picture 4" descr="Question-Mark-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863" y="4924425"/>
            <a:ext cx="3333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8812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a:ln/>
        </p:spPr>
      </p:sp>
      <p:sp>
        <p:nvSpPr>
          <p:cNvPr id="31746"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GB" noProof="0" dirty="0" err="1" smtClean="0"/>
              <a:t>Pourquoi</a:t>
            </a:r>
            <a:r>
              <a:rPr lang="en-GB" noProof="0" dirty="0" smtClean="0"/>
              <a:t> </a:t>
            </a:r>
            <a:r>
              <a:rPr lang="en-GB" noProof="0" dirty="0" err="1" smtClean="0"/>
              <a:t>s’assurer</a:t>
            </a:r>
            <a:r>
              <a:rPr lang="en-GB" noProof="0" dirty="0" smtClean="0"/>
              <a:t> de la participation les PDI au </a:t>
            </a:r>
            <a:r>
              <a:rPr lang="en-GB" noProof="0" dirty="0" err="1" smtClean="0"/>
              <a:t>processus</a:t>
            </a:r>
            <a:r>
              <a:rPr lang="en-GB" noProof="0" dirty="0" smtClean="0"/>
              <a:t> </a:t>
            </a:r>
            <a:r>
              <a:rPr lang="en-GB" noProof="0" dirty="0" err="1" smtClean="0"/>
              <a:t>d’élaboration</a:t>
            </a:r>
            <a:r>
              <a:rPr lang="en-GB" noProof="0" dirty="0" smtClean="0"/>
              <a:t> de la</a:t>
            </a:r>
            <a:r>
              <a:rPr lang="en-GB" baseline="0" noProof="0" dirty="0" smtClean="0"/>
              <a:t> </a:t>
            </a:r>
            <a:r>
              <a:rPr lang="en-GB" baseline="0" noProof="0" dirty="0" err="1" smtClean="0"/>
              <a:t>loi</a:t>
            </a:r>
            <a:r>
              <a:rPr lang="en-GB" baseline="0" noProof="0" dirty="0" smtClean="0"/>
              <a:t> </a:t>
            </a:r>
            <a:r>
              <a:rPr lang="en-GB" baseline="0" noProof="0" dirty="0" err="1" smtClean="0"/>
              <a:t>ou</a:t>
            </a:r>
            <a:r>
              <a:rPr lang="en-GB" baseline="0" noProof="0" dirty="0" smtClean="0"/>
              <a:t> de la </a:t>
            </a:r>
            <a:r>
              <a:rPr lang="en-GB" baseline="0" noProof="0" dirty="0" err="1" smtClean="0"/>
              <a:t>politique</a:t>
            </a:r>
            <a:r>
              <a:rPr lang="en-GB" noProof="0" dirty="0" smtClean="0"/>
              <a:t>? </a:t>
            </a:r>
            <a:r>
              <a:rPr lang="en-GB" noProof="0" dirty="0" err="1" smtClean="0"/>
              <a:t>Parce</a:t>
            </a:r>
            <a:r>
              <a:rPr lang="en-GB" baseline="0" noProof="0" dirty="0" smtClean="0"/>
              <a:t> </a:t>
            </a:r>
            <a:r>
              <a:rPr lang="en-GB" baseline="0" noProof="0" dirty="0" err="1" smtClean="0"/>
              <a:t>qu’il</a:t>
            </a:r>
            <a:r>
              <a:rPr lang="en-GB" baseline="0" noProof="0" dirty="0" smtClean="0"/>
              <a:t> </a:t>
            </a:r>
            <a:r>
              <a:rPr lang="en-GB" baseline="0" noProof="0" dirty="0" err="1" smtClean="0"/>
              <a:t>en</a:t>
            </a:r>
            <a:r>
              <a:rPr lang="en-GB" baseline="0" noProof="0" dirty="0" smtClean="0"/>
              <a:t> </a:t>
            </a:r>
            <a:r>
              <a:rPr lang="en-GB" baseline="0" noProof="0" dirty="0" err="1" smtClean="0"/>
              <a:t>ont</a:t>
            </a:r>
            <a:r>
              <a:rPr lang="en-GB" baseline="0" noProof="0" dirty="0" smtClean="0"/>
              <a:t> le droit</a:t>
            </a:r>
            <a:r>
              <a:rPr lang="en-GB" noProof="0" dirty="0" smtClean="0"/>
              <a:t>.</a:t>
            </a:r>
          </a:p>
          <a:p>
            <a:pPr>
              <a:defRPr/>
            </a:pPr>
            <a:endParaRPr lang="en-GB" noProof="0" dirty="0" smtClean="0"/>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Cela contribue également à une réponse plus efficace. Il s’agit ici de placer les PDI au centre du processus au travers d’évaluations participatives qui formeront la base de la planification de la protection et de la réponse humanitaire.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Encourager la participation est aussi un moyen de valoriser et de responsabiliser les PDI afin qu’ils deviennent plus autonomes. Beaucoup de processus inclusifs ont contribué à une amélioration de l’autonomie et de l’estime de soi. </a:t>
            </a:r>
          </a:p>
          <a:p>
            <a:r>
              <a:rPr lang="fr-FR" sz="1200" kern="1200" dirty="0" smtClean="0">
                <a:solidFill>
                  <a:schemeClr val="tx1"/>
                </a:solidFill>
                <a:effectLst/>
                <a:latin typeface="Arial" pitchFamily="34" charset="0"/>
                <a:ea typeface="MS PGothic" panose="020B0600070205080204" pitchFamily="34" charset="-128"/>
                <a:cs typeface="MS PGothic" charset="0"/>
              </a:rPr>
              <a:t> </a:t>
            </a:r>
          </a:p>
          <a:p>
            <a:pPr>
              <a:defRPr/>
            </a:pPr>
            <a:endParaRPr lang="it-IT" dirty="0" smtClean="0"/>
          </a:p>
        </p:txBody>
      </p:sp>
      <p:sp>
        <p:nvSpPr>
          <p:cNvPr id="31747"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87CB23DA-5151-8C4C-B01A-7D51184E9FA8}" type="slidenum">
              <a:rPr lang="it-IT" sz="1200"/>
              <a:pPr/>
              <a:t>6</a:t>
            </a:fld>
            <a:endParaRPr lang="it-IT" sz="1200"/>
          </a:p>
        </p:txBody>
      </p:sp>
    </p:spTree>
    <p:extLst>
      <p:ext uri="{BB962C8B-B14F-4D97-AF65-F5344CB8AC3E}">
        <p14:creationId xmlns:p14="http://schemas.microsoft.com/office/powerpoint/2010/main" val="3629541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Espace réservé de l'image des diapositives 1"/>
          <p:cNvSpPr>
            <a:spLocks noGrp="1" noRot="1" noChangeAspect="1" noTextEdit="1"/>
          </p:cNvSpPr>
          <p:nvPr>
            <p:ph type="sldImg"/>
          </p:nvPr>
        </p:nvSpPr>
        <p:spPr>
          <a:ln/>
        </p:spPr>
      </p:sp>
      <p:sp>
        <p:nvSpPr>
          <p:cNvPr id="33794" name="Espace réservé des commentair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Les rédacteurs doivent s’assurer que les ressources budgétaires et humaines seront disponibles pour la mise en œuvre de la loi ou de la politique. Ceci nous ramène à la consultation et à la participation des PDI au sujet de leurs besoins. Il est également crucial que l’adoption d’une loi ou d’une politique facilite le rôle des acteurs nationaux et internationaux dans la provision d’une aide financière ou d’assistance.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Le développement d’un instrument national doit être coordonné avec le cycle budgétaire annuel afin de limiter le délai entre son adoption et la disponibilité des fonds, des ressources humaines et autres.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Une fois la nomination du point focal et d’une autorité responsable du déplacement interne, elles doivent pouvoir disposer de moyens financiers pour assumer leur rôle et faire leur travail.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Le gouvernement d’Azerbaïdjan a pris des dispositions significatives afin de s’assurer que les ressources nécessaires seraient allouées afin de subvenir aux besoins de plus de 650 000 personnes qui vivent dans une situation de déplacement depuis 1990. Le budget annuel a augmenté de manière significative d’année en année et un fond spécial a été mis en place, avec 50% provenant des revenus du pétrole. </a:t>
            </a:r>
          </a:p>
          <a:p>
            <a:endParaRPr lang="it-IT" dirty="0" smtClean="0">
              <a:latin typeface="Arial" charset="0"/>
            </a:endParaRPr>
          </a:p>
        </p:txBody>
      </p:sp>
      <p:sp>
        <p:nvSpPr>
          <p:cNvPr id="33795" name="Espace réservé du numéro de diapositiv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ABEA9EEB-A8C3-F340-B7C6-7487AB2468A0}" type="slidenum">
              <a:rPr lang="it-IT" sz="1200"/>
              <a:pPr/>
              <a:t>7</a:t>
            </a:fld>
            <a:endParaRPr lang="it-IT" sz="1200"/>
          </a:p>
        </p:txBody>
      </p:sp>
    </p:spTree>
    <p:extLst>
      <p:ext uri="{BB962C8B-B14F-4D97-AF65-F5344CB8AC3E}">
        <p14:creationId xmlns:p14="http://schemas.microsoft.com/office/powerpoint/2010/main" val="3366097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Espace réservé de l'image des diapositives 1"/>
          <p:cNvSpPr>
            <a:spLocks noGrp="1" noRot="1" noChangeAspect="1" noTextEdit="1"/>
          </p:cNvSpPr>
          <p:nvPr>
            <p:ph type="sldImg"/>
          </p:nvPr>
        </p:nvSpPr>
        <p:spPr>
          <a:ln/>
        </p:spPr>
      </p:sp>
      <p:sp>
        <p:nvSpPr>
          <p:cNvPr id="46082" name="Espace réservé des commentair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Arial" charset="0"/>
              <a:ea typeface="MS PGothic" charset="0"/>
            </a:endParaRPr>
          </a:p>
        </p:txBody>
      </p:sp>
      <p:sp>
        <p:nvSpPr>
          <p:cNvPr id="46083" name="Espace réservé du numéro de diapositiv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A8FD9C31-206D-1A43-9BCF-ECA5AB1A2864}" type="slidenum">
              <a:rPr lang="it-IT" sz="1200"/>
              <a:pPr/>
              <a:t>8</a:t>
            </a:fld>
            <a:endParaRPr lang="it-IT" sz="1200"/>
          </a:p>
        </p:txBody>
      </p:sp>
    </p:spTree>
    <p:extLst>
      <p:ext uri="{BB962C8B-B14F-4D97-AF65-F5344CB8AC3E}">
        <p14:creationId xmlns:p14="http://schemas.microsoft.com/office/powerpoint/2010/main" val="3818678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fr-CH"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dirty="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FB47A96-37B9-B946-82C3-169B5625B143}" type="slidenum">
              <a:rPr lang="en-GB"/>
              <a:pPr>
                <a:defRPr/>
              </a:pPr>
              <a:t>‹#›</a:t>
            </a:fld>
            <a:endParaRPr lang="en-GB"/>
          </a:p>
        </p:txBody>
      </p:sp>
    </p:spTree>
    <p:extLst>
      <p:ext uri="{BB962C8B-B14F-4D97-AF65-F5344CB8AC3E}">
        <p14:creationId xmlns:p14="http://schemas.microsoft.com/office/powerpoint/2010/main" val="2203002635"/>
      </p:ext>
    </p:extLst>
  </p:cSld>
  <p:clrMapOvr>
    <a:masterClrMapping/>
  </p:clrMapOvr>
  <p:transition xmlns:p14="http://schemas.microsoft.com/office/powerpoint/2010/mai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fr-CH"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CH" noProof="0" smtClean="0"/>
              <a:t>Drag picture to placeholder or click icon to add</a:t>
            </a:r>
            <a:endParaRPr noProof="0"/>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E212BBDC-D3ED-AE45-AC2D-8A50E415049F}" type="slidenum">
              <a:rPr lang="en-GB"/>
              <a:pPr>
                <a:defRPr/>
              </a:pPr>
              <a:t>‹#›</a:t>
            </a:fld>
            <a:endParaRPr lang="en-GB"/>
          </a:p>
        </p:txBody>
      </p:sp>
    </p:spTree>
    <p:extLst>
      <p:ext uri="{BB962C8B-B14F-4D97-AF65-F5344CB8AC3E}">
        <p14:creationId xmlns:p14="http://schemas.microsoft.com/office/powerpoint/2010/main" val="2136390329"/>
      </p:ext>
    </p:extLst>
  </p:cSld>
  <p:clrMapOvr>
    <a:masterClrMapping/>
  </p:clrMapOvr>
  <p:transition xmlns:p14="http://schemas.microsoft.com/office/powerpoint/2010/mai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fr-CH"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dirty="0"/>
          </a:p>
        </p:txBody>
      </p:sp>
      <p:sp>
        <p:nvSpPr>
          <p:cNvPr id="9" name="Picture Placeholder 8"/>
          <p:cNvSpPr>
            <a:spLocks noGrp="1"/>
          </p:cNvSpPr>
          <p:nvPr>
            <p:ph type="pic" sz="quarter" idx="13"/>
          </p:nvPr>
        </p:nvSpPr>
        <p:spPr>
          <a:xfrm>
            <a:off x="927100" y="1129553"/>
            <a:ext cx="7988300" cy="2980944"/>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endParaRPr lang="en-GB"/>
          </a:p>
        </p:txBody>
      </p:sp>
      <p:sp>
        <p:nvSpPr>
          <p:cNvPr id="6" name="Footer Placeholder 4"/>
          <p:cNvSpPr>
            <a:spLocks noGrp="1"/>
          </p:cNvSpPr>
          <p:nvPr>
            <p:ph type="ftr" sz="quarter" idx="15"/>
          </p:nvPr>
        </p:nvSpPr>
        <p:spPr/>
        <p:txBody>
          <a:bodyPr/>
          <a:lstStyle>
            <a:lvl1pPr>
              <a:defRPr/>
            </a:lvl1pPr>
          </a:lstStyle>
          <a:p>
            <a:pPr>
              <a:defRPr/>
            </a:pPr>
            <a:endParaRPr lang="en-GB"/>
          </a:p>
        </p:txBody>
      </p:sp>
    </p:spTree>
    <p:extLst>
      <p:ext uri="{BB962C8B-B14F-4D97-AF65-F5344CB8AC3E}">
        <p14:creationId xmlns:p14="http://schemas.microsoft.com/office/powerpoint/2010/main" val="1877508488"/>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fr-CH"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dirty="0"/>
          </a:p>
        </p:txBody>
      </p:sp>
      <p:sp>
        <p:nvSpPr>
          <p:cNvPr id="9" name="Picture Placeholder 8"/>
          <p:cNvSpPr>
            <a:spLocks noGrp="1"/>
          </p:cNvSpPr>
          <p:nvPr>
            <p:ph type="pic" sz="quarter" idx="13"/>
          </p:nvPr>
        </p:nvSpPr>
        <p:spPr>
          <a:xfrm>
            <a:off x="927100" y="1129553"/>
            <a:ext cx="3986784" cy="2980944"/>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7" name="Picture Placeholder 8"/>
          <p:cNvSpPr>
            <a:spLocks noGrp="1"/>
          </p:cNvSpPr>
          <p:nvPr>
            <p:ph type="pic" sz="quarter" idx="14"/>
          </p:nvPr>
        </p:nvSpPr>
        <p:spPr>
          <a:xfrm>
            <a:off x="4928616" y="1129553"/>
            <a:ext cx="3986784" cy="2980944"/>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6" name="Date Placeholder 3"/>
          <p:cNvSpPr>
            <a:spLocks noGrp="1"/>
          </p:cNvSpPr>
          <p:nvPr>
            <p:ph type="dt" sz="half" idx="15"/>
          </p:nvPr>
        </p:nvSpPr>
        <p:spPr/>
        <p:txBody>
          <a:bodyPr/>
          <a:lstStyle>
            <a:lvl1pPr>
              <a:defRPr/>
            </a:lvl1pPr>
          </a:lstStyle>
          <a:p>
            <a:pPr>
              <a:defRPr/>
            </a:pPr>
            <a:endParaRPr lang="en-GB"/>
          </a:p>
        </p:txBody>
      </p:sp>
      <p:sp>
        <p:nvSpPr>
          <p:cNvPr id="8" name="Footer Placeholder 4"/>
          <p:cNvSpPr>
            <a:spLocks noGrp="1"/>
          </p:cNvSpPr>
          <p:nvPr>
            <p:ph type="ftr" sz="quarter" idx="16"/>
          </p:nvPr>
        </p:nvSpPr>
        <p:spPr/>
        <p:txBody>
          <a:bodyPr/>
          <a:lstStyle>
            <a:lvl1pPr>
              <a:defRPr/>
            </a:lvl1pPr>
          </a:lstStyle>
          <a:p>
            <a:pPr>
              <a:defRPr/>
            </a:pPr>
            <a:endParaRPr lang="en-GB"/>
          </a:p>
        </p:txBody>
      </p:sp>
    </p:spTree>
    <p:extLst>
      <p:ext uri="{BB962C8B-B14F-4D97-AF65-F5344CB8AC3E}">
        <p14:creationId xmlns:p14="http://schemas.microsoft.com/office/powerpoint/2010/main" val="252101406"/>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fr-CH"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a:p>
        </p:txBody>
      </p:sp>
      <p:sp>
        <p:nvSpPr>
          <p:cNvPr id="9" name="Picture Placeholder 8"/>
          <p:cNvSpPr>
            <a:spLocks noGrp="1"/>
          </p:cNvSpPr>
          <p:nvPr>
            <p:ph type="pic" sz="quarter" idx="13"/>
          </p:nvPr>
        </p:nvSpPr>
        <p:spPr>
          <a:xfrm>
            <a:off x="927100" y="1129553"/>
            <a:ext cx="6601968" cy="2980944"/>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7" name="Picture Placeholder 8"/>
          <p:cNvSpPr>
            <a:spLocks noGrp="1"/>
          </p:cNvSpPr>
          <p:nvPr>
            <p:ph type="pic" sz="quarter" idx="14"/>
          </p:nvPr>
        </p:nvSpPr>
        <p:spPr>
          <a:xfrm>
            <a:off x="7543800" y="1129553"/>
            <a:ext cx="1371600" cy="1481328"/>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8" name="Picture Placeholder 8"/>
          <p:cNvSpPr>
            <a:spLocks noGrp="1"/>
          </p:cNvSpPr>
          <p:nvPr>
            <p:ph type="pic" sz="quarter" idx="15"/>
          </p:nvPr>
        </p:nvSpPr>
        <p:spPr>
          <a:xfrm>
            <a:off x="7543800" y="2629169"/>
            <a:ext cx="1371600" cy="1481328"/>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10" name="Date Placeholder 3"/>
          <p:cNvSpPr>
            <a:spLocks noGrp="1"/>
          </p:cNvSpPr>
          <p:nvPr>
            <p:ph type="dt" sz="half" idx="16"/>
          </p:nvPr>
        </p:nvSpPr>
        <p:spPr/>
        <p:txBody>
          <a:bodyPr/>
          <a:lstStyle>
            <a:lvl1pPr>
              <a:defRPr/>
            </a:lvl1pPr>
          </a:lstStyle>
          <a:p>
            <a:pPr>
              <a:defRPr/>
            </a:pPr>
            <a:endParaRPr lang="en-GB"/>
          </a:p>
        </p:txBody>
      </p:sp>
      <p:sp>
        <p:nvSpPr>
          <p:cNvPr id="11" name="Footer Placeholder 4"/>
          <p:cNvSpPr>
            <a:spLocks noGrp="1"/>
          </p:cNvSpPr>
          <p:nvPr>
            <p:ph type="ftr" sz="quarter" idx="17"/>
          </p:nvPr>
        </p:nvSpPr>
        <p:spPr/>
        <p:txBody>
          <a:bodyPr/>
          <a:lstStyle>
            <a:lvl1pPr>
              <a:defRPr/>
            </a:lvl1pPr>
          </a:lstStyle>
          <a:p>
            <a:pPr>
              <a:defRPr/>
            </a:pPr>
            <a:endParaRPr lang="en-GB"/>
          </a:p>
        </p:txBody>
      </p:sp>
    </p:spTree>
    <p:extLst>
      <p:ext uri="{BB962C8B-B14F-4D97-AF65-F5344CB8AC3E}">
        <p14:creationId xmlns:p14="http://schemas.microsoft.com/office/powerpoint/2010/main" val="128992216"/>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7874B29-C2CE-2041-A8B5-CF81BFA48E45}" type="slidenum">
              <a:rPr lang="en-GB"/>
              <a:pPr>
                <a:defRPr/>
              </a:pPr>
              <a:t>‹#›</a:t>
            </a:fld>
            <a:endParaRPr lang="en-GB"/>
          </a:p>
        </p:txBody>
      </p:sp>
    </p:spTree>
    <p:extLst>
      <p:ext uri="{BB962C8B-B14F-4D97-AF65-F5344CB8AC3E}">
        <p14:creationId xmlns:p14="http://schemas.microsoft.com/office/powerpoint/2010/main" val="2251970234"/>
      </p:ext>
    </p:extLst>
  </p:cSld>
  <p:clrMapOvr>
    <a:masterClrMapping/>
  </p:clrMapOvr>
  <p:transition xmlns:p14="http://schemas.microsoft.com/office/powerpoint/2010/mai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fr-CH"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28CE375-5E8E-D14E-9FE8-B5A40A4DBECF}" type="slidenum">
              <a:rPr lang="en-GB"/>
              <a:pPr>
                <a:defRPr/>
              </a:pPr>
              <a:t>‹#›</a:t>
            </a:fld>
            <a:endParaRPr lang="en-GB"/>
          </a:p>
        </p:txBody>
      </p:sp>
    </p:spTree>
    <p:extLst>
      <p:ext uri="{BB962C8B-B14F-4D97-AF65-F5344CB8AC3E}">
        <p14:creationId xmlns:p14="http://schemas.microsoft.com/office/powerpoint/2010/main" val="2272601109"/>
      </p:ext>
    </p:extLst>
  </p:cSld>
  <p:clrMapOvr>
    <a:masterClrMapping/>
  </p:clrMapOvr>
  <p:transition xmlns:p14="http://schemas.microsoft.com/office/powerpoint/2010/mai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ea typeface="ＭＳ Ｐゴシック" panose="020B0600070205080204" pitchFamily="34" charset="-128"/>
              </a:defRPr>
            </a:lvl1pPr>
          </a:lstStyle>
          <a:p>
            <a:pPr>
              <a:defRPr/>
            </a:pPr>
            <a:endParaRPr lang="en-US"/>
          </a:p>
        </p:txBody>
      </p:sp>
      <p:sp>
        <p:nvSpPr>
          <p:cNvPr id="4" name="Segnaposto piè di pagina 3"/>
          <p:cNvSpPr>
            <a:spLocks noGrp="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ea typeface="ＭＳ Ｐゴシック" panose="020B0600070205080204" pitchFamily="34" charset="-128"/>
              </a:defRPr>
            </a:lvl1pPr>
          </a:lstStyle>
          <a:p>
            <a:pPr>
              <a:defRPr/>
            </a:pPr>
            <a:endParaRPr lang="en-US"/>
          </a:p>
        </p:txBody>
      </p:sp>
      <p:sp>
        <p:nvSpPr>
          <p:cNvPr id="5" name="Segnaposto numero diapositiva 4"/>
          <p:cNvSpPr>
            <a:spLocks noGrp="1"/>
          </p:cNvSpPr>
          <p:nvPr>
            <p:ph type="sldNum" sz="quarter" idx="12"/>
          </p:nvPr>
        </p:nvSpPr>
        <p:spPr>
          <a:xfrm>
            <a:off x="6319838" y="5486400"/>
            <a:ext cx="2366962" cy="1235075"/>
          </a:xfrm>
        </p:spPr>
        <p:txBody>
          <a:bodyPr/>
          <a:lstStyle>
            <a:lvl1pPr eaLnBrk="0" hangingPunct="0">
              <a:defRPr>
                <a:latin typeface="Arial" charset="0"/>
              </a:defRPr>
            </a:lvl1pPr>
          </a:lstStyle>
          <a:p>
            <a:pPr>
              <a:defRPr/>
            </a:pPr>
            <a:fld id="{61E9FAAE-1343-F848-859E-C352EF79E072}" type="slidenum">
              <a:rPr lang="en-US"/>
              <a:pPr>
                <a:defRPr/>
              </a:pPr>
              <a:t>‹#›</a:t>
            </a:fld>
            <a:endParaRPr lang="en-US"/>
          </a:p>
        </p:txBody>
      </p:sp>
    </p:spTree>
    <p:extLst>
      <p:ext uri="{BB962C8B-B14F-4D97-AF65-F5344CB8AC3E}">
        <p14:creationId xmlns:p14="http://schemas.microsoft.com/office/powerpoint/2010/main" val="1430484577"/>
      </p:ext>
    </p:extLst>
  </p:cSld>
  <p:clrMapOvr>
    <a:masterClrMapping/>
  </p:clrMapOvr>
  <p:transition xmlns:p14="http://schemas.microsoft.com/office/powerpoint/2010/mai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Date Placeholder 3"/>
          <p:cNvSpPr>
            <a:spLocks noGrp="1"/>
          </p:cNvSpPr>
          <p:nvPr>
            <p:ph type="dt" sz="half" idx="10"/>
          </p:nvPr>
        </p:nvSpPr>
        <p:spPr/>
        <p:txBody>
          <a:bodyPr/>
          <a:lstStyle>
            <a:lvl1pPr>
              <a:defRPr/>
            </a:lvl1pPr>
          </a:lstStyle>
          <a:p>
            <a:pPr>
              <a:defRPr/>
            </a:pPr>
            <a:fld id="{2EB383DF-7314-1F4C-B493-39301E55267A}" type="datetimeFigureOut">
              <a:rPr lang="en-US"/>
              <a:pPr>
                <a:defRPr/>
              </a:pPr>
              <a:t>29/01/16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CFEE3C-A313-D041-AF11-6C6F4790B58B}" type="slidenum">
              <a:rPr lang="en-GB"/>
              <a:pPr>
                <a:defRPr/>
              </a:pPr>
              <a:t>‹#›</a:t>
            </a:fld>
            <a:endParaRPr lang="en-GB"/>
          </a:p>
        </p:txBody>
      </p:sp>
    </p:spTree>
    <p:extLst>
      <p:ext uri="{BB962C8B-B14F-4D97-AF65-F5344CB8AC3E}">
        <p14:creationId xmlns:p14="http://schemas.microsoft.com/office/powerpoint/2010/main" val="4119943690"/>
      </p:ext>
    </p:extLst>
  </p:cSld>
  <p:clrMapOvr>
    <a:masterClrMapping/>
  </p:clrMapOvr>
  <p:transition xmlns:p14="http://schemas.microsoft.com/office/powerpoint/2010/mai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fr-CH"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dirty="0"/>
          </a:p>
        </p:txBody>
      </p:sp>
      <p:sp>
        <p:nvSpPr>
          <p:cNvPr id="9" name="Picture Placeholder 8"/>
          <p:cNvSpPr>
            <a:spLocks noGrp="1"/>
          </p:cNvSpPr>
          <p:nvPr>
            <p:ph type="pic" sz="quarter" idx="13"/>
          </p:nvPr>
        </p:nvSpPr>
        <p:spPr>
          <a:xfrm>
            <a:off x="927100" y="1129553"/>
            <a:ext cx="7988300" cy="3886200"/>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endParaRPr lang="en-GB"/>
          </a:p>
        </p:txBody>
      </p:sp>
      <p:sp>
        <p:nvSpPr>
          <p:cNvPr id="6" name="Footer Placeholder 4"/>
          <p:cNvSpPr>
            <a:spLocks noGrp="1"/>
          </p:cNvSpPr>
          <p:nvPr>
            <p:ph type="ftr" sz="quarter" idx="15"/>
          </p:nvPr>
        </p:nvSpPr>
        <p:spPr/>
        <p:txBody>
          <a:bodyPr/>
          <a:lstStyle>
            <a:lvl1pPr>
              <a:defRPr/>
            </a:lvl1pPr>
          </a:lstStyle>
          <a:p>
            <a:pPr>
              <a:defRPr/>
            </a:pPr>
            <a:endParaRPr lang="en-GB"/>
          </a:p>
        </p:txBody>
      </p:sp>
    </p:spTree>
    <p:extLst>
      <p:ext uri="{BB962C8B-B14F-4D97-AF65-F5344CB8AC3E}">
        <p14:creationId xmlns:p14="http://schemas.microsoft.com/office/powerpoint/2010/main" val="3576275767"/>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rtlCol="0" anchor="b">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fr-CH"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ctr">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95BEDAD-DEC2-7E4B-89FB-E58E4FC7B642}" type="datetimeFigureOut">
              <a:rPr lang="en-US"/>
              <a:pPr>
                <a:defRPr/>
              </a:pPr>
              <a:t>29/01/16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9595B32-8A4C-EA42-82F1-44E57389EAF1}" type="slidenum">
              <a:rPr lang="en-GB"/>
              <a:pPr>
                <a:defRPr/>
              </a:pPr>
              <a:t>‹#›</a:t>
            </a:fld>
            <a:endParaRPr lang="en-GB"/>
          </a:p>
        </p:txBody>
      </p:sp>
    </p:spTree>
    <p:extLst>
      <p:ext uri="{BB962C8B-B14F-4D97-AF65-F5344CB8AC3E}">
        <p14:creationId xmlns:p14="http://schemas.microsoft.com/office/powerpoint/2010/main" val="1803298554"/>
      </p:ext>
    </p:extLst>
  </p:cSld>
  <p:clrMapOvr>
    <a:masterClrMapping/>
  </p:clrMapOvr>
  <p:transition xmlns:p14="http://schemas.microsoft.com/office/powerpoint/2010/mai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024A3580-C8AA-6B4E-A24F-CED42D09F34F}" type="slidenum">
              <a:rPr lang="en-GB"/>
              <a:pPr>
                <a:defRPr/>
              </a:pPr>
              <a:t>‹#›</a:t>
            </a:fld>
            <a:endParaRPr lang="en-GB"/>
          </a:p>
        </p:txBody>
      </p:sp>
    </p:spTree>
    <p:extLst>
      <p:ext uri="{BB962C8B-B14F-4D97-AF65-F5344CB8AC3E}">
        <p14:creationId xmlns:p14="http://schemas.microsoft.com/office/powerpoint/2010/main" val="1019804387"/>
      </p:ext>
    </p:extLst>
  </p:cSld>
  <p:clrMapOvr>
    <a:masterClrMapping/>
  </p:clrMapOvr>
  <p:transition xmlns:p14="http://schemas.microsoft.com/office/powerpoint/2010/mai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fr-CH"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13" name="Date Placeholder 6"/>
          <p:cNvSpPr>
            <a:spLocks noGrp="1"/>
          </p:cNvSpPr>
          <p:nvPr>
            <p:ph type="dt" sz="half" idx="10"/>
          </p:nvPr>
        </p:nvSpPr>
        <p:spPr/>
        <p:txBody>
          <a:bodyPr/>
          <a:lstStyle>
            <a:lvl1pPr>
              <a:defRPr/>
            </a:lvl1pPr>
          </a:lstStyle>
          <a:p>
            <a:pPr>
              <a:defRPr/>
            </a:pPr>
            <a:endParaRPr lang="en-GB"/>
          </a:p>
        </p:txBody>
      </p:sp>
      <p:sp>
        <p:nvSpPr>
          <p:cNvPr id="14" name="Footer Placeholder 7"/>
          <p:cNvSpPr>
            <a:spLocks noGrp="1"/>
          </p:cNvSpPr>
          <p:nvPr>
            <p:ph type="ftr" sz="quarter" idx="11"/>
          </p:nvPr>
        </p:nvSpPr>
        <p:spPr/>
        <p:txBody>
          <a:bodyPr/>
          <a:lstStyle>
            <a:lvl1pPr>
              <a:defRPr/>
            </a:lvl1pPr>
          </a:lstStyle>
          <a:p>
            <a:pPr>
              <a:defRPr/>
            </a:pPr>
            <a:endParaRPr lang="en-GB"/>
          </a:p>
        </p:txBody>
      </p:sp>
      <p:sp>
        <p:nvSpPr>
          <p:cNvPr id="15" name="Slide Number Placeholder 8"/>
          <p:cNvSpPr>
            <a:spLocks noGrp="1"/>
          </p:cNvSpPr>
          <p:nvPr>
            <p:ph type="sldNum" sz="quarter" idx="12"/>
          </p:nvPr>
        </p:nvSpPr>
        <p:spPr/>
        <p:txBody>
          <a:bodyPr/>
          <a:lstStyle>
            <a:lvl1pPr>
              <a:defRPr/>
            </a:lvl1pPr>
          </a:lstStyle>
          <a:p>
            <a:pPr>
              <a:defRPr/>
            </a:pPr>
            <a:fld id="{3226C238-6C68-F642-9D7D-A89C929F06A6}" type="slidenum">
              <a:rPr lang="en-GB"/>
              <a:pPr>
                <a:defRPr/>
              </a:pPr>
              <a:t>‹#›</a:t>
            </a:fld>
            <a:endParaRPr lang="en-GB"/>
          </a:p>
        </p:txBody>
      </p:sp>
    </p:spTree>
    <p:extLst>
      <p:ext uri="{BB962C8B-B14F-4D97-AF65-F5344CB8AC3E}">
        <p14:creationId xmlns:p14="http://schemas.microsoft.com/office/powerpoint/2010/main" val="3095896850"/>
      </p:ext>
    </p:extLst>
  </p:cSld>
  <p:clrMapOvr>
    <a:masterClrMapping/>
  </p:clrMapOvr>
  <p:transition xmlns:p14="http://schemas.microsoft.com/office/powerpoint/2010/mai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a:p>
        </p:txBody>
      </p:sp>
      <p:sp>
        <p:nvSpPr>
          <p:cNvPr id="3" name="Date Placeholder 2"/>
          <p:cNvSpPr>
            <a:spLocks noGrp="1"/>
          </p:cNvSpPr>
          <p:nvPr>
            <p:ph type="dt" sz="half" idx="10"/>
          </p:nvPr>
        </p:nvSpPr>
        <p:spPr/>
        <p:txBody>
          <a:bodyPr/>
          <a:lstStyle>
            <a:lvl1pPr>
              <a:defRPr/>
            </a:lvl1pPr>
          </a:lstStyle>
          <a:p>
            <a:pPr>
              <a:defRPr/>
            </a:pPr>
            <a:endParaRPr lang="en-GB"/>
          </a:p>
        </p:txBody>
      </p:sp>
      <p:sp>
        <p:nvSpPr>
          <p:cNvPr id="4" name="Footer Placeholder 3"/>
          <p:cNvSpPr>
            <a:spLocks noGrp="1"/>
          </p:cNvSpPr>
          <p:nvPr>
            <p:ph type="ftr" sz="quarter" idx="11"/>
          </p:nvPr>
        </p:nvSpPr>
        <p:spPr/>
        <p:txBody>
          <a:bodyPr/>
          <a:lstStyle>
            <a:lvl1pPr>
              <a:defRPr/>
            </a:lvl1pPr>
          </a:lstStyle>
          <a:p>
            <a:pPr>
              <a:defRPr/>
            </a:pPr>
            <a:endParaRPr lang="en-GB"/>
          </a:p>
        </p:txBody>
      </p:sp>
      <p:sp>
        <p:nvSpPr>
          <p:cNvPr id="5" name="Slide Number Placeholder 4"/>
          <p:cNvSpPr>
            <a:spLocks noGrp="1"/>
          </p:cNvSpPr>
          <p:nvPr>
            <p:ph type="sldNum" sz="quarter" idx="12"/>
          </p:nvPr>
        </p:nvSpPr>
        <p:spPr/>
        <p:txBody>
          <a:bodyPr/>
          <a:lstStyle>
            <a:lvl1pPr>
              <a:defRPr/>
            </a:lvl1pPr>
          </a:lstStyle>
          <a:p>
            <a:pPr>
              <a:defRPr/>
            </a:pPr>
            <a:fld id="{3ADE9E47-C3F5-B34E-809B-182A62B7C593}" type="slidenum">
              <a:rPr lang="en-GB"/>
              <a:pPr>
                <a:defRPr/>
              </a:pPr>
              <a:t>‹#›</a:t>
            </a:fld>
            <a:endParaRPr lang="en-GB"/>
          </a:p>
        </p:txBody>
      </p:sp>
    </p:spTree>
    <p:extLst>
      <p:ext uri="{BB962C8B-B14F-4D97-AF65-F5344CB8AC3E}">
        <p14:creationId xmlns:p14="http://schemas.microsoft.com/office/powerpoint/2010/main" val="1070124234"/>
      </p:ext>
    </p:extLst>
  </p:cSld>
  <p:clrMapOvr>
    <a:masterClrMapping/>
  </p:clrMapOvr>
  <p:transition xmlns:p14="http://schemas.microsoft.com/office/powerpoint/2010/mai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B26B6F1C-0659-9F40-A5EB-02B538FCAD69}" type="datetimeFigureOut">
              <a:rPr lang="en-US"/>
              <a:pPr>
                <a:defRPr/>
              </a:pPr>
              <a:t>29/01/16</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8B9CB802-2A38-744F-B7A0-A9FE3C7408B9}" type="slidenum">
              <a:rPr lang="en-GB"/>
              <a:pPr>
                <a:defRPr/>
              </a:pPr>
              <a:t>‹#›</a:t>
            </a:fld>
            <a:endParaRPr lang="en-GB"/>
          </a:p>
        </p:txBody>
      </p:sp>
    </p:spTree>
    <p:extLst>
      <p:ext uri="{BB962C8B-B14F-4D97-AF65-F5344CB8AC3E}">
        <p14:creationId xmlns:p14="http://schemas.microsoft.com/office/powerpoint/2010/main" val="3203129991"/>
      </p:ext>
    </p:extLst>
  </p:cSld>
  <p:clrMapOvr>
    <a:masterClrMapping/>
  </p:clrMapOvr>
  <p:transition xmlns:p14="http://schemas.microsoft.com/office/powerpoint/2010/mai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fr-CH"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4A0B656A-C7E2-3D4C-8AFE-D88DBF42EFE8}" type="slidenum">
              <a:rPr lang="en-GB"/>
              <a:pPr>
                <a:defRPr/>
              </a:pPr>
              <a:t>‹#›</a:t>
            </a:fld>
            <a:endParaRPr lang="en-GB"/>
          </a:p>
        </p:txBody>
      </p:sp>
    </p:spTree>
    <p:extLst>
      <p:ext uri="{BB962C8B-B14F-4D97-AF65-F5344CB8AC3E}">
        <p14:creationId xmlns:p14="http://schemas.microsoft.com/office/powerpoint/2010/main" val="802778389"/>
      </p:ext>
    </p:extLst>
  </p:cSld>
  <p:clrMapOvr>
    <a:masterClrMapping/>
  </p:clrMapOvr>
  <p:transition xmlns:p14="http://schemas.microsoft.com/office/powerpoint/2010/main" spd="slow">
    <p:push dir="u"/>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1123950"/>
            <a:ext cx="8913813" cy="9144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1188720" tIns="45720" rIns="274320" bIns="45720" numCol="1" anchor="ctr" anchorCtr="0" compatLnSpc="1">
            <a:prstTxWarp prst="textNoShape">
              <a:avLst/>
            </a:prstTxWarp>
          </a:bodyPr>
          <a:lstStyle/>
          <a:p>
            <a:pPr lvl="0"/>
            <a:r>
              <a:rPr lang="fr-CH"/>
              <a:t>Click to edit Master title style</a:t>
            </a:r>
            <a:endParaRPr lang="en-US"/>
          </a:p>
        </p:txBody>
      </p:sp>
      <p:sp>
        <p:nvSpPr>
          <p:cNvPr id="1027" name="Text Placeholder 2"/>
          <p:cNvSpPr>
            <a:spLocks noGrp="1"/>
          </p:cNvSpPr>
          <p:nvPr>
            <p:ph type="body" idx="1"/>
          </p:nvPr>
        </p:nvSpPr>
        <p:spPr bwMode="auto">
          <a:xfrm>
            <a:off x="1114425" y="2595563"/>
            <a:ext cx="7610475" cy="367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Date Placeholder 3"/>
          <p:cNvSpPr>
            <a:spLocks noGrp="1"/>
          </p:cNvSpPr>
          <p:nvPr>
            <p:ph type="dt" sz="half" idx="2"/>
          </p:nvPr>
        </p:nvSpPr>
        <p:spPr>
          <a:xfrm>
            <a:off x="6580188" y="188913"/>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pPr>
              <a:defRPr/>
            </a:pPr>
            <a:fld id="{3909A123-33A2-B44E-A6B7-B1F3AE54F42E}" type="datetimeFigureOut">
              <a:rPr lang="it-IT"/>
              <a:pPr>
                <a:defRPr/>
              </a:pPr>
              <a:t>29/01/16</a:t>
            </a:fld>
            <a:endParaRPr lang="it-IT"/>
          </a:p>
        </p:txBody>
      </p:sp>
      <p:sp>
        <p:nvSpPr>
          <p:cNvPr id="5" name="Footer Placeholder 4"/>
          <p:cNvSpPr>
            <a:spLocks noGrp="1"/>
          </p:cNvSpPr>
          <p:nvPr>
            <p:ph type="ftr" sz="quarter" idx="3"/>
          </p:nvPr>
        </p:nvSpPr>
        <p:spPr>
          <a:xfrm>
            <a:off x="1120775" y="188913"/>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pPr>
              <a:defRPr/>
            </a:pPr>
            <a:endParaRPr lang="it-IT"/>
          </a:p>
        </p:txBody>
      </p:sp>
      <p:sp>
        <p:nvSpPr>
          <p:cNvPr id="6" name="Slide Number Placeholder 5"/>
          <p:cNvSpPr>
            <a:spLocks noGrp="1"/>
          </p:cNvSpPr>
          <p:nvPr>
            <p:ph type="sldNum" sz="quarter" idx="4"/>
          </p:nvPr>
        </p:nvSpPr>
        <p:spPr>
          <a:xfrm>
            <a:off x="8789988"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pPr>
              <a:defRPr/>
            </a:pPr>
            <a:fld id="{AB97B729-37EB-6148-BDB4-2B8654CC7E91}" type="slidenum">
              <a:rPr lang="it-IT"/>
              <a:pPr>
                <a:defRPr/>
              </a:pPr>
              <a:t>‹#›</a:t>
            </a:fld>
            <a:endParaRPr lang="it-IT"/>
          </a:p>
        </p:txBody>
      </p:sp>
      <p:sp>
        <p:nvSpPr>
          <p:cNvPr id="7" name="Rectangle 6"/>
          <p:cNvSpPr/>
          <p:nvPr/>
        </p:nvSpPr>
        <p:spPr>
          <a:xfrm>
            <a:off x="914400" y="0"/>
            <a:ext cx="7999413" cy="182563"/>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 name="Rectangle 7"/>
          <p:cNvSpPr/>
          <p:nvPr/>
        </p:nvSpPr>
        <p:spPr>
          <a:xfrm>
            <a:off x="914400" y="6675438"/>
            <a:ext cx="7999413" cy="182562"/>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9" name="Slide Number Placeholder 5"/>
          <p:cNvSpPr txBox="1">
            <a:spLocks/>
          </p:cNvSpPr>
          <p:nvPr userDrawn="1"/>
        </p:nvSpPr>
        <p:spPr>
          <a:xfrm>
            <a:off x="6667500" y="6508750"/>
            <a:ext cx="2133600" cy="365125"/>
          </a:xfrm>
          <a:prstGeom prst="rect">
            <a:avLst/>
          </a:prstGeom>
        </p:spPr>
        <p:txBody>
          <a:bodyPr lIns="68580" tIns="34290" rIns="68580" bIns="34290" anchor="ct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defRPr/>
            </a:pPr>
            <a:fld id="{15CED7C7-7F24-2344-A575-809A2571C473}" type="slidenum">
              <a:rPr lang="en-GB" sz="900" smtClean="0">
                <a:solidFill>
                  <a:srgbClr val="898989"/>
                </a:solidFill>
                <a:latin typeface="Calibri" charset="0"/>
              </a:rPr>
              <a:pPr algn="r" eaLnBrk="1" hangingPunct="1">
                <a:defRPr/>
              </a:pPr>
              <a:t>‹#›</a:t>
            </a:fld>
            <a:endParaRPr lang="en-GB" sz="900" smtClean="0">
              <a:solidFill>
                <a:srgbClr val="898989"/>
              </a:solidFill>
              <a:latin typeface="Calibri" charset="0"/>
            </a:endParaRPr>
          </a:p>
        </p:txBody>
      </p:sp>
      <p:pic>
        <p:nvPicPr>
          <p:cNvPr id="1034" name="Image 1"/>
          <p:cNvPicPr>
            <a:picLocks noChangeAspect="1" noChangeArrowheads="1"/>
          </p:cNvPicPr>
          <p:nvPr userDrawn="1"/>
        </p:nvPicPr>
        <p:blipFill>
          <a:blip r:embed="rId18" cstate="email">
            <a:extLst>
              <a:ext uri="{28A0092B-C50C-407E-A947-70E740481C1C}">
                <a14:useLocalDpi xmlns:a14="http://schemas.microsoft.com/office/drawing/2010/main" val="0"/>
              </a:ext>
            </a:extLst>
          </a:blip>
          <a:srcRect/>
          <a:stretch>
            <a:fillRect/>
          </a:stretch>
        </p:blipFill>
        <p:spPr bwMode="auto">
          <a:xfrm>
            <a:off x="7596188" y="5589588"/>
            <a:ext cx="11557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651" r:id="rId1"/>
    <p:sldLayoutId id="2147485652" r:id="rId2"/>
    <p:sldLayoutId id="2147485653" r:id="rId3"/>
    <p:sldLayoutId id="2147485654" r:id="rId4"/>
    <p:sldLayoutId id="2147485655" r:id="rId5"/>
    <p:sldLayoutId id="2147485656" r:id="rId6"/>
    <p:sldLayoutId id="2147485657" r:id="rId7"/>
    <p:sldLayoutId id="2147485658" r:id="rId8"/>
    <p:sldLayoutId id="2147485659" r:id="rId9"/>
    <p:sldLayoutId id="2147485660" r:id="rId10"/>
    <p:sldLayoutId id="2147485661" r:id="rId11"/>
    <p:sldLayoutId id="2147485662" r:id="rId12"/>
    <p:sldLayoutId id="2147485663" r:id="rId13"/>
    <p:sldLayoutId id="2147485664" r:id="rId14"/>
    <p:sldLayoutId id="2147485665" r:id="rId15"/>
    <p:sldLayoutId id="2147485666" r:id="rId16"/>
  </p:sldLayoutIdLst>
  <p:transition xmlns:p14="http://schemas.microsoft.com/office/powerpoint/2010/main" spd="slow">
    <p:push dir="u"/>
  </p:transition>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3600" kern="1200">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2pPr>
      <a:lvl3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3pPr>
      <a:lvl4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4pPr>
      <a:lvl5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5pPr>
      <a:lvl6pPr marL="457200" algn="l" rtl="0" fontAlgn="base">
        <a:spcBef>
          <a:spcPct val="0"/>
        </a:spcBef>
        <a:spcAft>
          <a:spcPct val="0"/>
        </a:spcAft>
        <a:defRPr sz="3600">
          <a:solidFill>
            <a:schemeClr val="bg1"/>
          </a:solidFill>
          <a:latin typeface="Century Gothic" charset="0"/>
          <a:ea typeface="ＭＳ Ｐゴシック" charset="0"/>
          <a:cs typeface="ＭＳ Ｐゴシック" charset="0"/>
        </a:defRPr>
      </a:lvl6pPr>
      <a:lvl7pPr marL="914400" algn="l" rtl="0" fontAlgn="base">
        <a:spcBef>
          <a:spcPct val="0"/>
        </a:spcBef>
        <a:spcAft>
          <a:spcPct val="0"/>
        </a:spcAft>
        <a:defRPr sz="3600">
          <a:solidFill>
            <a:schemeClr val="bg1"/>
          </a:solidFill>
          <a:latin typeface="Century Gothic" charset="0"/>
          <a:ea typeface="ＭＳ Ｐゴシック" charset="0"/>
          <a:cs typeface="ＭＳ Ｐゴシック" charset="0"/>
        </a:defRPr>
      </a:lvl7pPr>
      <a:lvl8pPr marL="1371600" algn="l" rtl="0" fontAlgn="base">
        <a:spcBef>
          <a:spcPct val="0"/>
        </a:spcBef>
        <a:spcAft>
          <a:spcPct val="0"/>
        </a:spcAft>
        <a:defRPr sz="3600">
          <a:solidFill>
            <a:schemeClr val="bg1"/>
          </a:solidFill>
          <a:latin typeface="Century Gothic" charset="0"/>
          <a:ea typeface="ＭＳ Ｐゴシック" charset="0"/>
          <a:cs typeface="ＭＳ Ｐゴシック" charset="0"/>
        </a:defRPr>
      </a:lvl8pPr>
      <a:lvl9pPr marL="1828800" algn="l" rtl="0" fontAlgn="base">
        <a:spcBef>
          <a:spcPct val="0"/>
        </a:spcBef>
        <a:spcAft>
          <a:spcPct val="0"/>
        </a:spcAft>
        <a:defRPr sz="3600">
          <a:solidFill>
            <a:schemeClr val="bg1"/>
          </a:solidFill>
          <a:latin typeface="Century Gothic" charset="0"/>
          <a:ea typeface="ＭＳ Ｐゴシック" charset="0"/>
          <a:cs typeface="ＭＳ Ｐゴシック" charset="0"/>
        </a:defRPr>
      </a:lvl9pPr>
    </p:titleStyle>
    <p:bodyStyle>
      <a:lvl1pPr marL="342900" indent="-342900" algn="l" rtl="0" eaLnBrk="0" fontAlgn="base" hangingPunct="0">
        <a:spcBef>
          <a:spcPts val="2000"/>
        </a:spcBef>
        <a:spcAft>
          <a:spcPct val="0"/>
        </a:spcAft>
        <a:buClr>
          <a:schemeClr val="accent1"/>
        </a:buClr>
        <a:buFont typeface="Wingdings 2" charset="0"/>
        <a:buChar char=""/>
        <a:defRPr sz="2000" kern="1200">
          <a:solidFill>
            <a:srgbClr val="595959"/>
          </a:solidFill>
          <a:latin typeface="+mn-lt"/>
          <a:ea typeface="ＭＳ Ｐゴシック" charset="0"/>
          <a:cs typeface="ＭＳ Ｐゴシック" charset="0"/>
        </a:defRPr>
      </a:lvl1pPr>
      <a:lvl2pPr marL="685800" indent="-336550" algn="l" rtl="0" eaLnBrk="0" fontAlgn="base" hangingPunct="0">
        <a:spcBef>
          <a:spcPts val="600"/>
        </a:spcBef>
        <a:spcAft>
          <a:spcPct val="0"/>
        </a:spcAft>
        <a:buClr>
          <a:srgbClr val="254061"/>
        </a:buClr>
        <a:buFont typeface="Wingdings 2" charset="0"/>
        <a:buChar char=""/>
        <a:defRPr kern="1200">
          <a:solidFill>
            <a:srgbClr val="595959"/>
          </a:solidFill>
          <a:latin typeface="+mn-lt"/>
          <a:ea typeface="ＭＳ Ｐゴシック" charset="0"/>
          <a:cs typeface="+mn-cs"/>
        </a:defRPr>
      </a:lvl2pPr>
      <a:lvl3pPr marL="1035050" indent="-349250" algn="l" rtl="0" eaLnBrk="0" fontAlgn="base" hangingPunct="0">
        <a:spcBef>
          <a:spcPts val="600"/>
        </a:spcBef>
        <a:spcAft>
          <a:spcPct val="0"/>
        </a:spcAft>
        <a:buClr>
          <a:schemeClr val="accent1"/>
        </a:buClr>
        <a:buFont typeface="Wingdings 2" charset="0"/>
        <a:buChar char=""/>
        <a:defRPr kern="1200">
          <a:solidFill>
            <a:srgbClr val="595959"/>
          </a:solidFill>
          <a:latin typeface="+mn-lt"/>
          <a:ea typeface="ＭＳ Ｐゴシック" charset="0"/>
          <a:cs typeface="+mn-cs"/>
        </a:defRPr>
      </a:lvl3pPr>
      <a:lvl4pPr marL="1371600" indent="-336550" algn="l" rtl="0" eaLnBrk="0" fontAlgn="base" hangingPunct="0">
        <a:spcBef>
          <a:spcPts val="600"/>
        </a:spcBef>
        <a:spcAft>
          <a:spcPct val="0"/>
        </a:spcAft>
        <a:buClr>
          <a:srgbClr val="254061"/>
        </a:buClr>
        <a:buFont typeface="Wingdings 2" charset="0"/>
        <a:buChar char=""/>
        <a:defRPr kern="1200">
          <a:solidFill>
            <a:srgbClr val="595959"/>
          </a:solidFill>
          <a:latin typeface="+mn-lt"/>
          <a:ea typeface="ＭＳ Ｐゴシック" charset="0"/>
          <a:cs typeface="+mn-cs"/>
        </a:defRPr>
      </a:lvl4pPr>
      <a:lvl5pPr marL="1720850" indent="-349250" algn="l" rtl="0" eaLnBrk="0" fontAlgn="base" hangingPunct="0">
        <a:spcBef>
          <a:spcPts val="600"/>
        </a:spcBef>
        <a:spcAft>
          <a:spcPct val="0"/>
        </a:spcAft>
        <a:buClr>
          <a:schemeClr val="accent1"/>
        </a:buClr>
        <a:buFont typeface="Wingdings 2" charset="0"/>
        <a:buChar char=""/>
        <a:defRPr kern="1200">
          <a:solidFill>
            <a:srgbClr val="595959"/>
          </a:solidFill>
          <a:latin typeface="+mn-lt"/>
          <a:ea typeface="ＭＳ Ｐゴシック" charset="0"/>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6.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7"/>
          <p:cNvSpPr>
            <a:spLocks/>
          </p:cNvSpPr>
          <p:nvPr/>
        </p:nvSpPr>
        <p:spPr bwMode="auto">
          <a:xfrm>
            <a:off x="1979613" y="1417638"/>
            <a:ext cx="4968875" cy="1450975"/>
          </a:xfrm>
          <a:prstGeom prst="rect">
            <a:avLst/>
          </a:prstGeom>
          <a:noFill/>
          <a:ln>
            <a:noFill/>
          </a:ln>
          <a:extLst/>
        </p:spPr>
        <p:txBody>
          <a:bodyPr lIns="0" tIns="0" rIns="30479" bIns="0"/>
          <a:lstStyle/>
          <a:p>
            <a:pPr marL="201216" indent="-171450" algn="ctr" eaLnBrk="1" fontAlgn="auto" hangingPunct="1">
              <a:spcBef>
                <a:spcPts val="0"/>
              </a:spcBef>
              <a:spcAft>
                <a:spcPts val="0"/>
              </a:spcAft>
              <a:buClr>
                <a:prstClr val="white"/>
              </a:buClr>
              <a:buSzPct val="125000"/>
              <a:defRPr/>
            </a:pPr>
            <a:endParaRPr lang="en-GB" sz="2700" dirty="0">
              <a:solidFill>
                <a:srgbClr val="056CB6"/>
              </a:solidFill>
              <a:ea typeface="+mn-ea"/>
              <a:cs typeface="+mn-cs"/>
            </a:endParaRPr>
          </a:p>
        </p:txBody>
      </p:sp>
      <p:sp>
        <p:nvSpPr>
          <p:cNvPr id="2052" name="AutoShape 5"/>
          <p:cNvSpPr>
            <a:spLocks noChangeAspect="1" noChangeArrowheads="1"/>
          </p:cNvSpPr>
          <p:nvPr/>
        </p:nvSpPr>
        <p:spPr bwMode="auto">
          <a:xfrm>
            <a:off x="1412875" y="1127125"/>
            <a:ext cx="2698750" cy="439738"/>
          </a:xfrm>
          <a:prstGeom prst="rect">
            <a:avLst/>
          </a:prstGeom>
          <a:noFill/>
          <a:ln>
            <a:noFill/>
          </a:ln>
          <a:extLst/>
        </p:spPr>
        <p:txBody>
          <a:bodyPr/>
          <a:lstStyle/>
          <a:p>
            <a:pPr eaLnBrk="1" fontAlgn="auto" hangingPunct="1">
              <a:spcBef>
                <a:spcPts val="0"/>
              </a:spcBef>
              <a:spcAft>
                <a:spcPts val="0"/>
              </a:spcAft>
              <a:defRPr/>
            </a:pPr>
            <a:endParaRPr lang="en-US" dirty="0">
              <a:solidFill>
                <a:prstClr val="black"/>
              </a:solidFill>
              <a:latin typeface="Calibri"/>
              <a:ea typeface="+mn-ea"/>
              <a:cs typeface="+mn-cs"/>
            </a:endParaRPr>
          </a:p>
        </p:txBody>
      </p:sp>
      <p:sp>
        <p:nvSpPr>
          <p:cNvPr id="20483" name="Titre 3"/>
          <p:cNvSpPr>
            <a:spLocks noGrp="1"/>
          </p:cNvSpPr>
          <p:nvPr>
            <p:ph type="ctrTitle"/>
          </p:nvPr>
        </p:nvSpPr>
        <p:spPr>
          <a:xfrm>
            <a:off x="685800" y="1628775"/>
            <a:ext cx="7772400" cy="2087563"/>
          </a:xfrm>
        </p:spPr>
        <p:txBody>
          <a:bodyPr/>
          <a:lstStyle/>
          <a:p>
            <a:pPr eaLnBrk="1" hangingPunct="1"/>
            <a:r>
              <a:rPr lang="fr-FR" b="1" dirty="0" smtClean="0">
                <a:latin typeface="Century Gothic" charset="0"/>
                <a:ea typeface="MS PGothic" charset="0"/>
                <a:cs typeface="MS PGothic" charset="0"/>
              </a:rPr>
              <a:t>Réponse et responsabilité nationale</a:t>
            </a:r>
            <a:endParaRPr lang="fr-FR" b="1" dirty="0">
              <a:latin typeface="Century Gothic" charset="0"/>
              <a:ea typeface="MS PGothic" charset="0"/>
              <a:cs typeface="MS PGothic" charset="0"/>
            </a:endParaRPr>
          </a:p>
        </p:txBody>
      </p:sp>
      <p:pic>
        <p:nvPicPr>
          <p:cNvPr id="20484" name="Picture 13" descr="ECH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724525" y="5565775"/>
            <a:ext cx="769938"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10" descr="https://pbs.twimg.com/profile_images/2226122424/UNHCR_Logo.jpe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692525" y="5576888"/>
            <a:ext cx="735013" cy="72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6" name="Picture 12" descr="IDMC logo.png"/>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392113" y="5683250"/>
            <a:ext cx="2379662"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447675" y="0"/>
            <a:ext cx="8228013" cy="1196975"/>
          </a:xfrm>
        </p:spPr>
        <p:txBody>
          <a:bodyPr/>
          <a:lstStyle/>
          <a:p>
            <a:pPr eaLnBrk="1" hangingPunct="1"/>
            <a:r>
              <a:rPr lang="en-US" b="1" dirty="0" err="1" smtClean="0">
                <a:latin typeface="Century Gothic" charset="0"/>
                <a:ea typeface="MS PGothic" charset="0"/>
                <a:cs typeface="MS PGothic" charset="0"/>
              </a:rPr>
              <a:t>Objectifs</a:t>
            </a:r>
            <a:endParaRPr lang="en-US" b="1" dirty="0">
              <a:latin typeface="Century Gothic" charset="0"/>
              <a:ea typeface="MS PGothic" charset="0"/>
              <a:cs typeface="MS PGothic" charset="0"/>
            </a:endParaRPr>
          </a:p>
        </p:txBody>
      </p:sp>
      <p:sp>
        <p:nvSpPr>
          <p:cNvPr id="9219" name="Rectangle 3"/>
          <p:cNvSpPr>
            <a:spLocks noGrp="1" noChangeArrowheads="1"/>
          </p:cNvSpPr>
          <p:nvPr>
            <p:ph idx="1"/>
          </p:nvPr>
        </p:nvSpPr>
        <p:spPr>
          <a:xfrm>
            <a:off x="395288" y="1628774"/>
            <a:ext cx="7849120" cy="4464521"/>
          </a:xfrm>
        </p:spPr>
        <p:txBody>
          <a:bodyPr rtlCol="0">
            <a:normAutofit fontScale="92500" lnSpcReduction="20000"/>
          </a:bodyPr>
          <a:lstStyle/>
          <a:p>
            <a:pPr eaLnBrk="1" fontAlgn="auto" hangingPunct="1">
              <a:lnSpc>
                <a:spcPct val="110000"/>
              </a:lnSpc>
              <a:spcAft>
                <a:spcPts val="600"/>
              </a:spcAft>
              <a:buFont typeface="Wingdings" charset="2"/>
              <a:buChar char="§"/>
              <a:defRPr/>
            </a:pPr>
            <a:r>
              <a:rPr lang="fr-FR" altLang="fr-FR" sz="2800" dirty="0" smtClean="0">
                <a:solidFill>
                  <a:schemeClr val="tx1">
                    <a:lumMod val="65000"/>
                    <a:lumOff val="35000"/>
                  </a:schemeClr>
                </a:solidFill>
                <a:ea typeface="ＭＳ Ｐゴシック" panose="020B0600070205080204" pitchFamily="34" charset="-128"/>
                <a:cs typeface="+mn-cs"/>
              </a:rPr>
              <a:t>Identifier </a:t>
            </a:r>
            <a:r>
              <a:rPr lang="fr-FR" altLang="fr-FR" sz="2800" dirty="0">
                <a:solidFill>
                  <a:schemeClr val="tx1">
                    <a:lumMod val="65000"/>
                    <a:lumOff val="35000"/>
                  </a:schemeClr>
                </a:solidFill>
                <a:ea typeface="ＭＳ Ｐゴシック" panose="020B0600070205080204" pitchFamily="34" charset="-128"/>
                <a:cs typeface="+mn-cs"/>
              </a:rPr>
              <a:t>les obstacles à la prévention et à la réponse au déplacement </a:t>
            </a:r>
            <a:endParaRPr lang="en-US" altLang="fr-FR" sz="2800" dirty="0" smtClean="0">
              <a:solidFill>
                <a:schemeClr val="tx1">
                  <a:lumMod val="65000"/>
                  <a:lumOff val="35000"/>
                </a:schemeClr>
              </a:solidFill>
              <a:ea typeface="ＭＳ Ｐゴシック" panose="020B0600070205080204" pitchFamily="34" charset="-128"/>
              <a:cs typeface="+mn-cs"/>
            </a:endParaRPr>
          </a:p>
          <a:p>
            <a:pPr eaLnBrk="1" fontAlgn="auto" hangingPunct="1">
              <a:lnSpc>
                <a:spcPct val="110000"/>
              </a:lnSpc>
              <a:spcAft>
                <a:spcPts val="600"/>
              </a:spcAft>
              <a:buFont typeface="Wingdings" charset="2"/>
              <a:buChar char="§"/>
              <a:defRPr/>
            </a:pPr>
            <a:r>
              <a:rPr lang="en-US" altLang="fr-FR" sz="2800" dirty="0" err="1" smtClean="0">
                <a:solidFill>
                  <a:schemeClr val="tx1">
                    <a:lumMod val="65000"/>
                    <a:lumOff val="35000"/>
                  </a:schemeClr>
                </a:solidFill>
                <a:ea typeface="ＭＳ Ｐゴシック" panose="020B0600070205080204" pitchFamily="34" charset="-128"/>
                <a:cs typeface="+mn-cs"/>
              </a:rPr>
              <a:t>Présenter</a:t>
            </a:r>
            <a:r>
              <a:rPr lang="en-US" altLang="fr-FR" sz="2800" dirty="0" smtClean="0">
                <a:solidFill>
                  <a:schemeClr val="tx1">
                    <a:lumMod val="65000"/>
                    <a:lumOff val="35000"/>
                  </a:schemeClr>
                </a:solidFill>
                <a:ea typeface="ＭＳ Ｐゴシック" panose="020B0600070205080204" pitchFamily="34" charset="-128"/>
                <a:cs typeface="+mn-cs"/>
              </a:rPr>
              <a:t> les concepts de </a:t>
            </a:r>
            <a:r>
              <a:rPr lang="en-US" altLang="fr-FR" sz="2800" dirty="0" err="1" smtClean="0">
                <a:solidFill>
                  <a:schemeClr val="tx1">
                    <a:lumMod val="65000"/>
                    <a:lumOff val="35000"/>
                  </a:schemeClr>
                </a:solidFill>
                <a:ea typeface="ＭＳ Ｐゴシック" panose="020B0600070205080204" pitchFamily="34" charset="-128"/>
                <a:cs typeface="+mn-cs"/>
              </a:rPr>
              <a:t>responsabilité</a:t>
            </a:r>
            <a:r>
              <a:rPr lang="en-US" altLang="fr-FR" sz="2800" dirty="0" smtClean="0">
                <a:solidFill>
                  <a:schemeClr val="tx1">
                    <a:lumMod val="65000"/>
                    <a:lumOff val="35000"/>
                  </a:schemeClr>
                </a:solidFill>
                <a:ea typeface="ＭＳ Ｐゴシック" panose="020B0600070205080204" pitchFamily="34" charset="-128"/>
                <a:cs typeface="+mn-cs"/>
              </a:rPr>
              <a:t> première et </a:t>
            </a:r>
            <a:r>
              <a:rPr lang="en-US" altLang="fr-FR" sz="2800" dirty="0" err="1" smtClean="0">
                <a:solidFill>
                  <a:schemeClr val="tx1">
                    <a:lumMod val="65000"/>
                    <a:lumOff val="35000"/>
                  </a:schemeClr>
                </a:solidFill>
                <a:ea typeface="ＭＳ Ｐゴシック" panose="020B0600070205080204" pitchFamily="34" charset="-128"/>
                <a:cs typeface="+mn-cs"/>
              </a:rPr>
              <a:t>complémentaire</a:t>
            </a:r>
            <a:endParaRPr lang="en-US" altLang="fr-FR" sz="2800" dirty="0" smtClean="0">
              <a:solidFill>
                <a:schemeClr val="tx1">
                  <a:lumMod val="65000"/>
                  <a:lumOff val="35000"/>
                </a:schemeClr>
              </a:solidFill>
              <a:ea typeface="ＭＳ Ｐゴシック" panose="020B0600070205080204" pitchFamily="34" charset="-128"/>
              <a:cs typeface="+mn-cs"/>
            </a:endParaRPr>
          </a:p>
          <a:p>
            <a:pPr eaLnBrk="1" fontAlgn="auto" hangingPunct="1">
              <a:lnSpc>
                <a:spcPct val="110000"/>
              </a:lnSpc>
              <a:spcAft>
                <a:spcPts val="600"/>
              </a:spcAft>
              <a:buFont typeface="Wingdings" charset="2"/>
              <a:buChar char="§"/>
              <a:defRPr/>
            </a:pPr>
            <a:r>
              <a:rPr lang="fr-FR" altLang="fr-FR" sz="2800" dirty="0" smtClean="0">
                <a:solidFill>
                  <a:schemeClr val="tx1">
                    <a:lumMod val="65000"/>
                    <a:lumOff val="35000"/>
                  </a:schemeClr>
                </a:solidFill>
                <a:ea typeface="ＭＳ Ｐゴシック" panose="020B0600070205080204" pitchFamily="34" charset="-128"/>
                <a:cs typeface="+mn-cs"/>
              </a:rPr>
              <a:t>Connaître </a:t>
            </a:r>
            <a:r>
              <a:rPr lang="fr-FR" altLang="fr-FR" sz="2800" dirty="0">
                <a:solidFill>
                  <a:schemeClr val="tx1">
                    <a:lumMod val="65000"/>
                    <a:lumOff val="35000"/>
                  </a:schemeClr>
                </a:solidFill>
                <a:ea typeface="ＭＳ Ｐゴシック" panose="020B0600070205080204" pitchFamily="34" charset="-128"/>
                <a:cs typeface="+mn-cs"/>
              </a:rPr>
              <a:t>les fondements et les implications du concept de responsabilité nationale à </a:t>
            </a:r>
            <a:r>
              <a:rPr lang="fr-FR" altLang="fr-FR" sz="2800" dirty="0" smtClean="0">
                <a:solidFill>
                  <a:schemeClr val="tx1">
                    <a:lumMod val="65000"/>
                    <a:lumOff val="35000"/>
                  </a:schemeClr>
                </a:solidFill>
                <a:ea typeface="ＭＳ Ｐゴシック" panose="020B0600070205080204" pitchFamily="34" charset="-128"/>
                <a:cs typeface="+mn-cs"/>
              </a:rPr>
              <a:t>l’égard des PDI </a:t>
            </a:r>
          </a:p>
          <a:p>
            <a:pPr eaLnBrk="1" fontAlgn="auto" hangingPunct="1">
              <a:lnSpc>
                <a:spcPct val="110000"/>
              </a:lnSpc>
              <a:spcAft>
                <a:spcPts val="600"/>
              </a:spcAft>
              <a:buFont typeface="Wingdings" charset="2"/>
              <a:buChar char="§"/>
              <a:defRPr/>
            </a:pPr>
            <a:r>
              <a:rPr lang="fr-FR" altLang="fr-FR" sz="2800" dirty="0" smtClean="0">
                <a:solidFill>
                  <a:schemeClr val="tx1">
                    <a:lumMod val="65000"/>
                    <a:lumOff val="35000"/>
                  </a:schemeClr>
                </a:solidFill>
                <a:ea typeface="ＭＳ Ｐゴシック" panose="020B0600070205080204" pitchFamily="34" charset="-128"/>
                <a:cs typeface="+mn-cs"/>
              </a:rPr>
              <a:t>Identifier </a:t>
            </a:r>
            <a:r>
              <a:rPr lang="fr-FR" altLang="fr-FR" sz="2800" dirty="0">
                <a:solidFill>
                  <a:schemeClr val="tx1">
                    <a:lumMod val="65000"/>
                    <a:lumOff val="35000"/>
                  </a:schemeClr>
                </a:solidFill>
                <a:ea typeface="ＭＳ Ｐゴシック" panose="020B0600070205080204" pitchFamily="34" charset="-128"/>
                <a:cs typeface="+mn-cs"/>
              </a:rPr>
              <a:t>les éléments clés de la responsabilité nationale à l’égard des </a:t>
            </a:r>
            <a:r>
              <a:rPr lang="fr-FR" altLang="fr-FR" sz="2800" dirty="0" smtClean="0">
                <a:solidFill>
                  <a:schemeClr val="tx1">
                    <a:lumMod val="65000"/>
                    <a:lumOff val="35000"/>
                  </a:schemeClr>
                </a:solidFill>
                <a:ea typeface="ＭＳ Ｐゴシック" panose="020B0600070205080204" pitchFamily="34" charset="-128"/>
                <a:cs typeface="+mn-cs"/>
              </a:rPr>
              <a:t>PDI </a:t>
            </a:r>
            <a:endParaRPr lang="en-US" altLang="fr-FR" sz="2800" dirty="0">
              <a:solidFill>
                <a:schemeClr val="tx1">
                  <a:lumMod val="65000"/>
                  <a:lumOff val="35000"/>
                </a:schemeClr>
              </a:solidFill>
              <a:ea typeface="ＭＳ Ｐゴシック" panose="020B0600070205080204" pitchFamily="34" charset="-128"/>
              <a:cs typeface="+mn-cs"/>
            </a:endParaRPr>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re 1"/>
          <p:cNvSpPr>
            <a:spLocks noGrp="1"/>
          </p:cNvSpPr>
          <p:nvPr>
            <p:ph type="title"/>
          </p:nvPr>
        </p:nvSpPr>
        <p:spPr>
          <a:xfrm>
            <a:off x="457200" y="0"/>
            <a:ext cx="8229600" cy="1196975"/>
          </a:xfrm>
        </p:spPr>
        <p:txBody>
          <a:bodyPr/>
          <a:lstStyle/>
          <a:p>
            <a:pPr eaLnBrk="1" hangingPunct="1"/>
            <a:r>
              <a:rPr lang="fr-FR" sz="3200" b="1" dirty="0" smtClean="0">
                <a:latin typeface="Century Gothic" charset="0"/>
                <a:ea typeface="MS PGothic" charset="0"/>
                <a:cs typeface="MS PGothic" charset="0"/>
              </a:rPr>
              <a:t>Responsabilité première et complémentaire</a:t>
            </a:r>
            <a:endParaRPr lang="fr-FR" sz="3200" b="1" dirty="0">
              <a:latin typeface="Century Gothic" charset="0"/>
              <a:ea typeface="MS PGothic" charset="0"/>
              <a:cs typeface="MS PGothic" charset="0"/>
            </a:endParaRPr>
          </a:p>
        </p:txBody>
      </p:sp>
      <p:sp>
        <p:nvSpPr>
          <p:cNvPr id="22" name="Content Placeholder 2"/>
          <p:cNvSpPr>
            <a:spLocks noGrp="1"/>
          </p:cNvSpPr>
          <p:nvPr>
            <p:ph sz="half" idx="1"/>
          </p:nvPr>
        </p:nvSpPr>
        <p:spPr>
          <a:xfrm>
            <a:off x="395536" y="1556792"/>
            <a:ext cx="4320480" cy="4569371"/>
          </a:xfrm>
        </p:spPr>
        <p:txBody>
          <a:bodyPr>
            <a:normAutofit/>
          </a:bodyPr>
          <a:lstStyle/>
          <a:p>
            <a:pPr marL="0" indent="0">
              <a:spcBef>
                <a:spcPts val="0"/>
              </a:spcBef>
              <a:buNone/>
            </a:pPr>
            <a:r>
              <a:rPr lang="it-IT" altLang="fr-FR" b="1" dirty="0" smtClean="0"/>
              <a:t>Principe Directeur trois </a:t>
            </a:r>
            <a:r>
              <a:rPr lang="it-IT" altLang="fr-FR" dirty="0" smtClean="0"/>
              <a:t>: « </a:t>
            </a:r>
            <a:r>
              <a:rPr lang="fr-FR" altLang="fr-FR" dirty="0" smtClean="0"/>
              <a:t>C'est aux autorités nationales qu'incombent </a:t>
            </a:r>
            <a:r>
              <a:rPr lang="fr-FR" altLang="fr-FR" b="1" dirty="0" smtClean="0"/>
              <a:t>en premier lieu </a:t>
            </a:r>
            <a:r>
              <a:rPr lang="fr-FR" altLang="fr-FR" dirty="0" smtClean="0"/>
              <a:t>le devoir et la responsabilité de</a:t>
            </a:r>
          </a:p>
          <a:p>
            <a:pPr marL="0" indent="0">
              <a:spcBef>
                <a:spcPts val="0"/>
              </a:spcBef>
              <a:buNone/>
            </a:pPr>
            <a:r>
              <a:rPr lang="fr-FR" altLang="fr-FR" dirty="0" smtClean="0"/>
              <a:t>fournir une protection et une aide aux personnes déplacées à l'intérieur de leur propre pays qui</a:t>
            </a:r>
          </a:p>
          <a:p>
            <a:pPr marL="0" indent="0">
              <a:spcBef>
                <a:spcPts val="0"/>
              </a:spcBef>
              <a:buNone/>
            </a:pPr>
            <a:r>
              <a:rPr lang="fr-FR" altLang="fr-FR" dirty="0" smtClean="0"/>
              <a:t>relèvent de leur juridiction »</a:t>
            </a:r>
            <a:r>
              <a:rPr lang="it-IT" altLang="fr-FR" dirty="0" smtClean="0"/>
              <a:t>.</a:t>
            </a:r>
          </a:p>
          <a:p>
            <a:pPr marL="0" indent="0">
              <a:spcBef>
                <a:spcPts val="0"/>
              </a:spcBef>
              <a:buNone/>
            </a:pPr>
            <a:endParaRPr lang="it-IT" altLang="fr-FR" dirty="0"/>
          </a:p>
          <a:p>
            <a:pPr marL="0" indent="0">
              <a:spcBef>
                <a:spcPts val="0"/>
              </a:spcBef>
              <a:buNone/>
            </a:pPr>
            <a:r>
              <a:rPr lang="it-IT" altLang="fr-FR" dirty="0" smtClean="0"/>
              <a:t>Les PDI ont le droit de réclamer protection et assistance auprès de ces autorités. </a:t>
            </a:r>
            <a:endParaRPr lang="it-IT" altLang="fr-FR" dirty="0"/>
          </a:p>
        </p:txBody>
      </p:sp>
      <p:sp>
        <p:nvSpPr>
          <p:cNvPr id="23" name="Espace réservé du contenu 4"/>
          <p:cNvSpPr txBox="1">
            <a:spLocks/>
          </p:cNvSpPr>
          <p:nvPr/>
        </p:nvSpPr>
        <p:spPr>
          <a:xfrm>
            <a:off x="5004048" y="1556792"/>
            <a:ext cx="3826768" cy="4569371"/>
          </a:xfrm>
          <a:prstGeom prst="rect">
            <a:avLst/>
          </a:prstGeom>
        </p:spPr>
        <p:txBody>
          <a:bodyPr>
            <a:normAutofit/>
          </a:bodyPr>
          <a:lstStyle>
            <a:lvl1pPr marL="342900" indent="-342900" algn="l" rtl="0" eaLnBrk="0" fontAlgn="base" hangingPunct="0">
              <a:spcBef>
                <a:spcPts val="2000"/>
              </a:spcBef>
              <a:spcAft>
                <a:spcPct val="0"/>
              </a:spcAft>
              <a:buClr>
                <a:schemeClr val="accent1"/>
              </a:buClr>
              <a:buFont typeface="Wingdings 2" charset="0"/>
              <a:buChar char=""/>
              <a:defRPr sz="2000" kern="1200">
                <a:solidFill>
                  <a:srgbClr val="595959"/>
                </a:solidFill>
                <a:latin typeface="+mn-lt"/>
                <a:ea typeface="ＭＳ Ｐゴシック" charset="0"/>
                <a:cs typeface="ＭＳ Ｐゴシック" charset="0"/>
              </a:defRPr>
            </a:lvl1pPr>
            <a:lvl2pPr marL="685800" indent="-336550" algn="l" rtl="0" eaLnBrk="0" fontAlgn="base" hangingPunct="0">
              <a:spcBef>
                <a:spcPts val="600"/>
              </a:spcBef>
              <a:spcAft>
                <a:spcPct val="0"/>
              </a:spcAft>
              <a:buClr>
                <a:srgbClr val="254061"/>
              </a:buClr>
              <a:buFont typeface="Wingdings 2" charset="0"/>
              <a:buChar char=""/>
              <a:defRPr kern="1200">
                <a:solidFill>
                  <a:srgbClr val="595959"/>
                </a:solidFill>
                <a:latin typeface="+mn-lt"/>
                <a:ea typeface="ＭＳ Ｐゴシック" charset="0"/>
                <a:cs typeface="+mn-cs"/>
              </a:defRPr>
            </a:lvl2pPr>
            <a:lvl3pPr marL="1035050" indent="-349250" algn="l" rtl="0" eaLnBrk="0" fontAlgn="base" hangingPunct="0">
              <a:spcBef>
                <a:spcPts val="600"/>
              </a:spcBef>
              <a:spcAft>
                <a:spcPct val="0"/>
              </a:spcAft>
              <a:buClr>
                <a:schemeClr val="accent1"/>
              </a:buClr>
              <a:buFont typeface="Wingdings 2" charset="0"/>
              <a:buChar char=""/>
              <a:defRPr kern="1200">
                <a:solidFill>
                  <a:srgbClr val="595959"/>
                </a:solidFill>
                <a:latin typeface="+mn-lt"/>
                <a:ea typeface="ＭＳ Ｐゴシック" charset="0"/>
                <a:cs typeface="+mn-cs"/>
              </a:defRPr>
            </a:lvl3pPr>
            <a:lvl4pPr marL="1371600" indent="-336550" algn="l" rtl="0" eaLnBrk="0" fontAlgn="base" hangingPunct="0">
              <a:spcBef>
                <a:spcPts val="600"/>
              </a:spcBef>
              <a:spcAft>
                <a:spcPct val="0"/>
              </a:spcAft>
              <a:buClr>
                <a:srgbClr val="254061"/>
              </a:buClr>
              <a:buFont typeface="Wingdings 2" charset="0"/>
              <a:buChar char=""/>
              <a:defRPr kern="1200">
                <a:solidFill>
                  <a:srgbClr val="595959"/>
                </a:solidFill>
                <a:latin typeface="+mn-lt"/>
                <a:ea typeface="ＭＳ Ｐゴシック" charset="0"/>
                <a:cs typeface="+mn-cs"/>
              </a:defRPr>
            </a:lvl4pPr>
            <a:lvl5pPr marL="1720850" indent="-349250" algn="l" rtl="0" eaLnBrk="0" fontAlgn="base" hangingPunct="0">
              <a:spcBef>
                <a:spcPts val="600"/>
              </a:spcBef>
              <a:spcAft>
                <a:spcPct val="0"/>
              </a:spcAft>
              <a:buClr>
                <a:schemeClr val="accent1"/>
              </a:buClr>
              <a:buFont typeface="Wingdings 2" charset="0"/>
              <a:buChar char=""/>
              <a:defRPr kern="1200">
                <a:solidFill>
                  <a:srgbClr val="595959"/>
                </a:solidFill>
                <a:latin typeface="+mn-lt"/>
                <a:ea typeface="ＭＳ Ｐゴシック" charset="0"/>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buFont typeface="Wingdings 2" charset="0"/>
              <a:buNone/>
            </a:pPr>
            <a:r>
              <a:rPr lang="fr-FR" b="1" dirty="0" smtClean="0"/>
              <a:t>Principe Directeur 25: </a:t>
            </a:r>
            <a:r>
              <a:rPr lang="fr-FR" dirty="0" smtClean="0"/>
              <a:t>Complémentarité et collaboration</a:t>
            </a:r>
            <a:endParaRPr lang="fr-FR" dirty="0"/>
          </a:p>
        </p:txBody>
      </p:sp>
      <p:sp>
        <p:nvSpPr>
          <p:cNvPr id="24" name="Rounded Rectangle 23"/>
          <p:cNvSpPr/>
          <p:nvPr/>
        </p:nvSpPr>
        <p:spPr>
          <a:xfrm>
            <a:off x="5076056" y="2852936"/>
            <a:ext cx="2801467" cy="668338"/>
          </a:xfrm>
          <a:prstGeom prst="roundRect">
            <a:avLst/>
          </a:prstGeom>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fr-CH" dirty="0" smtClean="0"/>
              <a:t>Etat</a:t>
            </a:r>
            <a:endParaRPr lang="fr-CH" dirty="0"/>
          </a:p>
        </p:txBody>
      </p:sp>
      <p:sp>
        <p:nvSpPr>
          <p:cNvPr id="25" name="Rounded Rectangle 24"/>
          <p:cNvSpPr/>
          <p:nvPr/>
        </p:nvSpPr>
        <p:spPr>
          <a:xfrm>
            <a:off x="5796136" y="3573016"/>
            <a:ext cx="2064835" cy="576064"/>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fr-CH" dirty="0" smtClean="0"/>
              <a:t>Organisations Internationales</a:t>
            </a:r>
            <a:endParaRPr lang="fr-CH" dirty="0"/>
          </a:p>
        </p:txBody>
      </p:sp>
      <p:sp>
        <p:nvSpPr>
          <p:cNvPr id="26" name="Rounded Rectangle 25"/>
          <p:cNvSpPr/>
          <p:nvPr/>
        </p:nvSpPr>
        <p:spPr>
          <a:xfrm>
            <a:off x="5796136" y="4221088"/>
            <a:ext cx="2064836" cy="493712"/>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fr-CH" dirty="0" smtClean="0"/>
              <a:t>Société civile</a:t>
            </a:r>
            <a:endParaRPr lang="fr-CH" dirty="0"/>
          </a:p>
        </p:txBody>
      </p:sp>
      <p:sp>
        <p:nvSpPr>
          <p:cNvPr id="27" name="Rounded Rectangle 26"/>
          <p:cNvSpPr/>
          <p:nvPr/>
        </p:nvSpPr>
        <p:spPr>
          <a:xfrm rot="16200000">
            <a:off x="4477246" y="4243834"/>
            <a:ext cx="1917700" cy="576064"/>
          </a:xfrm>
          <a:prstGeom prst="roundRect">
            <a:avLst/>
          </a:prstGeom>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fr-CH" dirty="0" smtClean="0"/>
              <a:t>Organisations régionales</a:t>
            </a:r>
            <a:endParaRPr lang="fr-CH" dirty="0"/>
          </a:p>
        </p:txBody>
      </p:sp>
      <p:sp>
        <p:nvSpPr>
          <p:cNvPr id="28" name="Rounded Rectangle 27"/>
          <p:cNvSpPr/>
          <p:nvPr/>
        </p:nvSpPr>
        <p:spPr>
          <a:xfrm>
            <a:off x="6948264" y="4797152"/>
            <a:ext cx="930770" cy="630237"/>
          </a:xfrm>
          <a:prstGeom prst="roundRect">
            <a:avLst/>
          </a:prstGeom>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fr-CH" sz="1400" b="1" dirty="0" smtClean="0"/>
              <a:t>PDI</a:t>
            </a:r>
            <a:endParaRPr lang="fr-CH" sz="1400" b="1" dirty="0"/>
          </a:p>
        </p:txBody>
      </p:sp>
      <p:sp>
        <p:nvSpPr>
          <p:cNvPr id="29" name="Rounded Rectangle 28"/>
          <p:cNvSpPr/>
          <p:nvPr/>
        </p:nvSpPr>
        <p:spPr>
          <a:xfrm>
            <a:off x="5796136" y="4797152"/>
            <a:ext cx="1080119" cy="630238"/>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H" sz="1400" b="1" dirty="0" smtClean="0"/>
              <a:t>Groupes non-étatiques</a:t>
            </a:r>
            <a:endParaRPr lang="fr-CH" sz="1400" b="1" dirty="0"/>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08604206"/>
              </p:ext>
            </p:extLst>
          </p:nvPr>
        </p:nvGraphicFramePr>
        <p:xfrm>
          <a:off x="467544" y="1554453"/>
          <a:ext cx="8136904" cy="4826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6625" name="Titre 1"/>
          <p:cNvSpPr>
            <a:spLocks noGrp="1"/>
          </p:cNvSpPr>
          <p:nvPr>
            <p:ph type="title"/>
          </p:nvPr>
        </p:nvSpPr>
        <p:spPr>
          <a:xfrm>
            <a:off x="457200" y="0"/>
            <a:ext cx="8229600" cy="1268413"/>
          </a:xfrm>
        </p:spPr>
        <p:txBody>
          <a:bodyPr/>
          <a:lstStyle/>
          <a:p>
            <a:pPr eaLnBrk="1" hangingPunct="1"/>
            <a:r>
              <a:rPr lang="fr-FR" b="1" dirty="0" smtClean="0">
                <a:latin typeface="Century Gothic" charset="0"/>
                <a:ea typeface="MS PGothic" charset="0"/>
                <a:cs typeface="MS PGothic" charset="0"/>
              </a:rPr>
              <a:t>La souveraineté comme responsabilité</a:t>
            </a:r>
            <a:endParaRPr lang="fr-FR" b="1" dirty="0">
              <a:latin typeface="Century Gothic" charset="0"/>
              <a:ea typeface="MS PGothic" charset="0"/>
              <a:cs typeface="MS PGothic" charset="0"/>
            </a:endParaRPr>
          </a:p>
        </p:txBody>
      </p:sp>
      <p:sp>
        <p:nvSpPr>
          <p:cNvPr id="15" name="Rectangle 14"/>
          <p:cNvSpPr/>
          <p:nvPr/>
        </p:nvSpPr>
        <p:spPr>
          <a:xfrm rot="5400000">
            <a:off x="4608004" y="3681028"/>
            <a:ext cx="489654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n w="0"/>
                <a:solidFill>
                  <a:schemeClr val="bg1"/>
                </a:solidFill>
                <a:effectLst>
                  <a:outerShdw blurRad="38100" dist="19050" dir="2700000" algn="tl" rotWithShape="0">
                    <a:schemeClr val="dk1">
                      <a:alpha val="40000"/>
                    </a:schemeClr>
                  </a:outerShdw>
                </a:effectLst>
              </a:rPr>
              <a:t>Cadre sur l a responsabilité nationale</a:t>
            </a:r>
            <a:endParaRPr lang="fr-FR" sz="2000" b="1" dirty="0">
              <a:ln w="0"/>
              <a:solidFill>
                <a:schemeClr val="bg1"/>
              </a:solidFill>
              <a:effectLst>
                <a:outerShdw blurRad="38100" dist="19050" dir="2700000" algn="tl" rotWithShape="0">
                  <a:schemeClr val="dk1">
                    <a:alpha val="40000"/>
                  </a:schemeClr>
                </a:outerShdw>
              </a:effectLst>
            </a:endParaRPr>
          </a:p>
        </p:txBody>
      </p:sp>
      <p:sp>
        <p:nvSpPr>
          <p:cNvPr id="16" name="Right Arrow 15"/>
          <p:cNvSpPr/>
          <p:nvPr/>
        </p:nvSpPr>
        <p:spPr>
          <a:xfrm rot="5400000">
            <a:off x="3980768" y="3660191"/>
            <a:ext cx="5184578" cy="833763"/>
          </a:xfrm>
          <a:prstGeom prst="rightArrow">
            <a:avLst/>
          </a:prstGeom>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a:lstStyle/>
          <a:p>
            <a:endParaRPr lang="en-GB" dirty="0"/>
          </a:p>
        </p:txBody>
      </p:sp>
      <p:sp>
        <p:nvSpPr>
          <p:cNvPr id="6" name="Rectangle 5"/>
          <p:cNvSpPr/>
          <p:nvPr/>
        </p:nvSpPr>
        <p:spPr>
          <a:xfrm rot="5400000">
            <a:off x="4867984" y="2905924"/>
            <a:ext cx="3472425" cy="400110"/>
          </a:xfrm>
          <a:prstGeom prst="rect">
            <a:avLst/>
          </a:prstGeom>
        </p:spPr>
        <p:txBody>
          <a:bodyPr wrap="none">
            <a:spAutoFit/>
          </a:bodyPr>
          <a:lstStyle/>
          <a:p>
            <a:pPr algn="ctr"/>
            <a:r>
              <a:rPr lang="it-IT" altLang="fr-FR" sz="2000" dirty="0" smtClean="0">
                <a:latin typeface="Century Gothic"/>
                <a:cs typeface="Century Gothic"/>
              </a:rPr>
              <a:t>Réponse au déplacement</a:t>
            </a:r>
            <a:endParaRPr lang="it-IT" altLang="fr-FR" sz="2000" dirty="0">
              <a:latin typeface="Century Gothic"/>
              <a:cs typeface="Century Gothic"/>
            </a:endParaRPr>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re 1"/>
          <p:cNvSpPr>
            <a:spLocks noGrp="1"/>
          </p:cNvSpPr>
          <p:nvPr>
            <p:ph type="title"/>
          </p:nvPr>
        </p:nvSpPr>
        <p:spPr>
          <a:xfrm>
            <a:off x="457200" y="0"/>
            <a:ext cx="8229600" cy="1268413"/>
          </a:xfrm>
        </p:spPr>
        <p:txBody>
          <a:bodyPr/>
          <a:lstStyle/>
          <a:p>
            <a:pPr eaLnBrk="1" hangingPunct="1"/>
            <a:r>
              <a:rPr lang="fr-FR" b="1" dirty="0" smtClean="0">
                <a:latin typeface="Century Gothic" charset="0"/>
                <a:ea typeface="MS PGothic" charset="0"/>
                <a:cs typeface="MS PGothic" charset="0"/>
              </a:rPr>
              <a:t>Collecte de données</a:t>
            </a:r>
            <a:r>
              <a:rPr lang="fr-FR" b="1" dirty="0">
                <a:latin typeface="Century Gothic" charset="0"/>
                <a:ea typeface="MS PGothic" charset="0"/>
                <a:cs typeface="MS PGothic" charset="0"/>
              </a:rPr>
              <a:t> </a:t>
            </a:r>
            <a:r>
              <a:rPr lang="fr-FR" b="1" dirty="0" smtClean="0">
                <a:latin typeface="Century Gothic" charset="0"/>
                <a:ea typeface="MS PGothic" charset="0"/>
                <a:cs typeface="MS PGothic" charset="0"/>
              </a:rPr>
              <a:t>et  enregistrement</a:t>
            </a:r>
            <a:endParaRPr lang="fr-FR" b="1" dirty="0">
              <a:latin typeface="Century Gothic" charset="0"/>
              <a:ea typeface="MS PGothic" charset="0"/>
              <a:cs typeface="MS PGothic" charset="0"/>
            </a:endParaRPr>
          </a:p>
        </p:txBody>
      </p:sp>
      <p:sp>
        <p:nvSpPr>
          <p:cNvPr id="14" name="Content Placeholder 5"/>
          <p:cNvSpPr>
            <a:spLocks noGrp="1"/>
          </p:cNvSpPr>
          <p:nvPr>
            <p:ph sz="half" idx="2"/>
          </p:nvPr>
        </p:nvSpPr>
        <p:spPr>
          <a:xfrm>
            <a:off x="468313" y="1628800"/>
            <a:ext cx="3671639" cy="4392612"/>
          </a:xfrm>
        </p:spPr>
        <p:txBody>
          <a:bodyPr rtlCol="0">
            <a:noAutofit/>
          </a:bodyPr>
          <a:lstStyle/>
          <a:p>
            <a:pPr>
              <a:buFont typeface="Wingdings" charset="2"/>
              <a:buChar char="§"/>
            </a:pPr>
            <a:r>
              <a:rPr lang="it-IT" altLang="fr-FR" b="1" dirty="0" smtClean="0"/>
              <a:t>Préparation</a:t>
            </a:r>
            <a:r>
              <a:rPr lang="it-IT" altLang="fr-FR" b="1" dirty="0"/>
              <a:t>: </a:t>
            </a:r>
            <a:r>
              <a:rPr lang="it-IT" altLang="fr-FR" dirty="0" smtClean="0"/>
              <a:t>pour connaître l’ampleur et les caractéristiques du phénomène </a:t>
            </a:r>
          </a:p>
          <a:p>
            <a:pPr>
              <a:buFont typeface="Wingdings" charset="2"/>
              <a:buChar char="§"/>
            </a:pPr>
            <a:r>
              <a:rPr lang="it-IT" altLang="fr-FR" b="1" dirty="0" smtClean="0"/>
              <a:t>Rédaction: </a:t>
            </a:r>
            <a:r>
              <a:rPr lang="it-IT" altLang="fr-FR" dirty="0" smtClean="0"/>
              <a:t>pour élaborer des mesures qui répondent vraiment aux besoins </a:t>
            </a:r>
            <a:r>
              <a:rPr lang="it-IT" altLang="fr-FR" dirty="0" err="1" smtClean="0"/>
              <a:t>des</a:t>
            </a:r>
            <a:r>
              <a:rPr lang="it-IT" altLang="fr-FR" dirty="0" smtClean="0"/>
              <a:t> PDI </a:t>
            </a:r>
          </a:p>
          <a:p>
            <a:pPr>
              <a:buFont typeface="Wingdings" charset="2"/>
              <a:buChar char="§"/>
            </a:pPr>
            <a:r>
              <a:rPr lang="it-IT" altLang="fr-FR" b="1" dirty="0" smtClean="0"/>
              <a:t>Mise en oeuvre : </a:t>
            </a:r>
            <a:r>
              <a:rPr lang="it-IT" altLang="fr-FR" dirty="0" smtClean="0"/>
              <a:t>pour allouer des ressources adéquates </a:t>
            </a:r>
            <a:endParaRPr lang="it-IT" altLang="fr-FR" dirty="0"/>
          </a:p>
        </p:txBody>
      </p:sp>
      <p:sp>
        <p:nvSpPr>
          <p:cNvPr id="16" name="Content Placeholder 7"/>
          <p:cNvSpPr>
            <a:spLocks noGrp="1"/>
          </p:cNvSpPr>
          <p:nvPr>
            <p:ph sz="quarter" idx="4294967295"/>
          </p:nvPr>
        </p:nvSpPr>
        <p:spPr>
          <a:xfrm>
            <a:off x="4139952" y="1628800"/>
            <a:ext cx="4535736" cy="3744416"/>
          </a:xfrm>
          <a:solidFill>
            <a:schemeClr val="accent1">
              <a:lumMod val="20000"/>
              <a:lumOff val="80000"/>
            </a:schemeClr>
          </a:solidFill>
        </p:spPr>
        <p:txBody>
          <a:bodyPr/>
          <a:lstStyle/>
          <a:p>
            <a:pPr marL="0" indent="0" eaLnBrk="1" hangingPunct="1">
              <a:buNone/>
              <a:defRPr/>
            </a:pPr>
            <a:r>
              <a:rPr lang="fr-CH" altLang="fr-FR" sz="1800" b="1" dirty="0" smtClean="0">
                <a:ea typeface="+mn-ea"/>
                <a:cs typeface="+mn-cs"/>
              </a:rPr>
              <a:t>Ukraine: Résolution 509</a:t>
            </a:r>
          </a:p>
          <a:p>
            <a:pPr>
              <a:spcBef>
                <a:spcPts val="0"/>
              </a:spcBef>
              <a:buFont typeface="Wingdings" charset="2"/>
              <a:buChar char="§"/>
              <a:defRPr/>
            </a:pPr>
            <a:r>
              <a:rPr lang="en-US" sz="1800" dirty="0" err="1" smtClean="0"/>
              <a:t>Etablit</a:t>
            </a:r>
            <a:r>
              <a:rPr lang="en-US" sz="1800" dirty="0" smtClean="0"/>
              <a:t> un </a:t>
            </a:r>
            <a:r>
              <a:rPr lang="en-US" sz="1800" dirty="0" err="1" smtClean="0"/>
              <a:t>système</a:t>
            </a:r>
            <a:r>
              <a:rPr lang="en-US" sz="1800" dirty="0" smtClean="0"/>
              <a:t> </a:t>
            </a:r>
            <a:r>
              <a:rPr lang="en-US" sz="1800" dirty="0" err="1" smtClean="0"/>
              <a:t>d’enregistrement</a:t>
            </a:r>
            <a:r>
              <a:rPr lang="en-US" sz="1800" dirty="0" smtClean="0"/>
              <a:t> unique</a:t>
            </a:r>
            <a:endParaRPr lang="fr-FR" sz="1800" dirty="0"/>
          </a:p>
          <a:p>
            <a:pPr>
              <a:spcBef>
                <a:spcPts val="0"/>
              </a:spcBef>
              <a:buFont typeface="Wingdings" charset="2"/>
              <a:buChar char="§"/>
              <a:defRPr/>
            </a:pPr>
            <a:r>
              <a:rPr lang="en-US" sz="1800" dirty="0" err="1" smtClean="0"/>
              <a:t>Identifie</a:t>
            </a:r>
            <a:r>
              <a:rPr lang="en-US" sz="1800" dirty="0" smtClean="0"/>
              <a:t> </a:t>
            </a:r>
            <a:r>
              <a:rPr lang="en-US" sz="1800" dirty="0" err="1" smtClean="0"/>
              <a:t>l’ampleur</a:t>
            </a:r>
            <a:r>
              <a:rPr lang="en-US" sz="1800" dirty="0" smtClean="0"/>
              <a:t> du </a:t>
            </a:r>
            <a:r>
              <a:rPr lang="en-US" sz="1800" dirty="0" err="1" smtClean="0"/>
              <a:t>déplacement</a:t>
            </a:r>
            <a:r>
              <a:rPr lang="en-US" sz="1800" dirty="0" smtClean="0"/>
              <a:t> et les </a:t>
            </a:r>
            <a:r>
              <a:rPr lang="en-US" sz="1800" dirty="0" err="1" smtClean="0"/>
              <a:t>besoins</a:t>
            </a:r>
            <a:r>
              <a:rPr lang="en-US" sz="1800" dirty="0" smtClean="0"/>
              <a:t> des PDI </a:t>
            </a:r>
          </a:p>
          <a:p>
            <a:pPr>
              <a:spcBef>
                <a:spcPts val="0"/>
              </a:spcBef>
              <a:buFont typeface="Wingdings" charset="2"/>
              <a:buChar char="§"/>
              <a:defRPr/>
            </a:pPr>
            <a:r>
              <a:rPr lang="en-US" sz="1800" dirty="0" err="1" smtClean="0"/>
              <a:t>Détermine</a:t>
            </a:r>
            <a:r>
              <a:rPr lang="en-US" sz="1800" dirty="0" smtClean="0"/>
              <a:t> </a:t>
            </a:r>
            <a:r>
              <a:rPr lang="en-US" sz="1800" dirty="0" err="1" smtClean="0"/>
              <a:t>l’accès</a:t>
            </a:r>
            <a:r>
              <a:rPr lang="en-US" sz="1800" dirty="0" smtClean="0"/>
              <a:t> à </a:t>
            </a:r>
            <a:r>
              <a:rPr lang="en-US" sz="1800" dirty="0" err="1" smtClean="0"/>
              <a:t>l’aide</a:t>
            </a:r>
            <a:r>
              <a:rPr lang="en-US" sz="1800" dirty="0" smtClean="0"/>
              <a:t> de </a:t>
            </a:r>
            <a:r>
              <a:rPr lang="en-US" sz="1800" dirty="0" err="1" smtClean="0"/>
              <a:t>l’Etat</a:t>
            </a:r>
            <a:endParaRPr lang="en-US" sz="1800" dirty="0"/>
          </a:p>
          <a:p>
            <a:pPr marL="0" indent="0">
              <a:buNone/>
              <a:defRPr/>
            </a:pPr>
            <a:r>
              <a:rPr lang="en-US" sz="1800" b="1" dirty="0" err="1" smtClean="0"/>
              <a:t>Problèmes</a:t>
            </a:r>
            <a:r>
              <a:rPr lang="en-US" sz="1800" b="1" dirty="0" smtClean="0"/>
              <a:t> </a:t>
            </a:r>
            <a:endParaRPr lang="en-US" sz="1800" b="1" dirty="0"/>
          </a:p>
          <a:p>
            <a:pPr>
              <a:spcBef>
                <a:spcPts val="0"/>
              </a:spcBef>
              <a:buFont typeface="Wingdings" charset="2"/>
              <a:buChar char="§"/>
              <a:defRPr/>
            </a:pPr>
            <a:r>
              <a:rPr lang="en-US" sz="1800" dirty="0" err="1" smtClean="0"/>
              <a:t>Définition</a:t>
            </a:r>
            <a:r>
              <a:rPr lang="en-US" sz="1800" dirty="0" smtClean="0"/>
              <a:t> restrictive </a:t>
            </a:r>
            <a:r>
              <a:rPr lang="en-US" sz="1800" dirty="0" err="1" smtClean="0"/>
              <a:t>d’une</a:t>
            </a:r>
            <a:r>
              <a:rPr lang="en-US" sz="1800" dirty="0" smtClean="0"/>
              <a:t> PDI</a:t>
            </a:r>
          </a:p>
          <a:p>
            <a:pPr>
              <a:spcBef>
                <a:spcPts val="0"/>
              </a:spcBef>
              <a:buFont typeface="Wingdings" charset="2"/>
              <a:buChar char="§"/>
              <a:defRPr/>
            </a:pPr>
            <a:r>
              <a:rPr lang="en-US" sz="1800" dirty="0" err="1" smtClean="0"/>
              <a:t>Difficulté</a:t>
            </a:r>
            <a:r>
              <a:rPr lang="en-US" sz="1800" dirty="0" smtClean="0"/>
              <a:t> </a:t>
            </a:r>
            <a:r>
              <a:rPr lang="en-US" sz="1800" dirty="0" err="1" smtClean="0"/>
              <a:t>d’accès</a:t>
            </a:r>
            <a:r>
              <a:rPr lang="en-US" sz="1800" dirty="0" smtClean="0"/>
              <a:t> au </a:t>
            </a:r>
            <a:r>
              <a:rPr lang="en-US" sz="1800" dirty="0" err="1" smtClean="0"/>
              <a:t>système</a:t>
            </a:r>
            <a:r>
              <a:rPr lang="en-US" sz="1800" dirty="0" smtClean="0"/>
              <a:t> </a:t>
            </a:r>
            <a:r>
              <a:rPr lang="en-US" sz="1800" dirty="0" err="1" smtClean="0"/>
              <a:t>d’enregistrement</a:t>
            </a:r>
            <a:endParaRPr lang="en-US" sz="1800" dirty="0"/>
          </a:p>
          <a:p>
            <a:pPr>
              <a:spcBef>
                <a:spcPts val="0"/>
              </a:spcBef>
              <a:buFont typeface="Wingdings" charset="2"/>
              <a:buChar char="§"/>
              <a:defRPr/>
            </a:pPr>
            <a:r>
              <a:rPr lang="en-US" sz="1800" dirty="0" smtClean="0"/>
              <a:t>Impose </a:t>
            </a:r>
            <a:r>
              <a:rPr lang="en-US" sz="1800" dirty="0" err="1" smtClean="0"/>
              <a:t>une</a:t>
            </a:r>
            <a:r>
              <a:rPr lang="en-US" sz="1800" dirty="0" smtClean="0"/>
              <a:t> </a:t>
            </a:r>
            <a:r>
              <a:rPr lang="en-US" sz="1800" dirty="0" err="1" smtClean="0"/>
              <a:t>durée</a:t>
            </a:r>
            <a:r>
              <a:rPr lang="en-US" sz="1800" dirty="0" smtClean="0"/>
              <a:t> </a:t>
            </a:r>
            <a:r>
              <a:rPr lang="en-US" sz="1800" dirty="0" err="1" smtClean="0"/>
              <a:t>d’enregistrement</a:t>
            </a:r>
            <a:r>
              <a:rPr lang="en-US" sz="1800" dirty="0" smtClean="0"/>
              <a:t> de six </a:t>
            </a:r>
            <a:r>
              <a:rPr lang="en-US" sz="1800" dirty="0" err="1" smtClean="0"/>
              <a:t>mois</a:t>
            </a:r>
            <a:endParaRPr lang="en-US" sz="1800" dirty="0"/>
          </a:p>
        </p:txBody>
      </p:sp>
      <p:sp>
        <p:nvSpPr>
          <p:cNvPr id="7" name="Esplosione 2 5"/>
          <p:cNvSpPr/>
          <p:nvPr/>
        </p:nvSpPr>
        <p:spPr>
          <a:xfrm>
            <a:off x="0" y="4617417"/>
            <a:ext cx="7992888" cy="1764382"/>
          </a:xfrm>
          <a:prstGeom prst="irregularSeal2">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it-IT" altLang="fr-FR" sz="1400" b="1" dirty="0" smtClean="0">
                <a:solidFill>
                  <a:schemeClr val="tx1"/>
                </a:solidFill>
              </a:rPr>
              <a:t>Les critères d’enregitrement ne doivent pas créer de discriminations </a:t>
            </a:r>
          </a:p>
          <a:p>
            <a:pPr algn="ctr"/>
            <a:r>
              <a:rPr lang="it-IT" altLang="fr-FR" sz="1400" b="1" dirty="0" smtClean="0">
                <a:solidFill>
                  <a:schemeClr val="tx1"/>
                </a:solidFill>
              </a:rPr>
              <a:t>+</a:t>
            </a:r>
          </a:p>
          <a:p>
            <a:pPr algn="ctr"/>
            <a:r>
              <a:rPr lang="it-IT" altLang="fr-FR" sz="1400" b="1" dirty="0" smtClean="0">
                <a:solidFill>
                  <a:schemeClr val="tx1"/>
                </a:solidFill>
              </a:rPr>
              <a:t>Protection des données dans l’instrument national</a:t>
            </a:r>
            <a:endParaRPr lang="it-IT" sz="1400" b="1" dirty="0">
              <a:solidFill>
                <a:schemeClr val="tx1"/>
              </a:solidFill>
            </a:endParaRPr>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457200" y="-26988"/>
            <a:ext cx="8229600" cy="1268413"/>
          </a:xfrm>
        </p:spPr>
        <p:txBody>
          <a:bodyPr/>
          <a:lstStyle/>
          <a:p>
            <a:pPr eaLnBrk="1" hangingPunct="1"/>
            <a:r>
              <a:rPr lang="fr-CH" b="1" dirty="0" smtClean="0">
                <a:latin typeface="Century Gothic" charset="0"/>
                <a:ea typeface="MS PGothic" charset="0"/>
                <a:cs typeface="MS PGothic" charset="0"/>
              </a:rPr>
              <a:t>Participation des PDI</a:t>
            </a:r>
            <a:endParaRPr lang="fr-CH" b="1" dirty="0">
              <a:latin typeface="Century Gothic" charset="0"/>
              <a:ea typeface="MS PGothic" charset="0"/>
              <a:cs typeface="MS PGothic" charset="0"/>
            </a:endParaRPr>
          </a:p>
        </p:txBody>
      </p:sp>
      <p:sp>
        <p:nvSpPr>
          <p:cNvPr id="3" name="Content Placeholder 2"/>
          <p:cNvSpPr>
            <a:spLocks noGrp="1"/>
          </p:cNvSpPr>
          <p:nvPr>
            <p:ph sz="half" idx="1"/>
          </p:nvPr>
        </p:nvSpPr>
        <p:spPr>
          <a:xfrm>
            <a:off x="467544" y="1556792"/>
            <a:ext cx="4176464" cy="4824412"/>
          </a:xfrm>
        </p:spPr>
        <p:txBody>
          <a:bodyPr rtlCol="0">
            <a:noAutofit/>
          </a:bodyPr>
          <a:lstStyle/>
          <a:p>
            <a:pPr marL="0" indent="0">
              <a:buNone/>
            </a:pPr>
            <a:r>
              <a:rPr lang="it-IT" altLang="fr-FR" sz="2200" b="1" dirty="0" smtClean="0"/>
              <a:t>Les Principes Directeurs 18 </a:t>
            </a:r>
            <a:r>
              <a:rPr lang="it-IT" altLang="fr-FR" sz="2200" dirty="0" smtClean="0"/>
              <a:t>et </a:t>
            </a:r>
            <a:r>
              <a:rPr lang="it-IT" altLang="fr-FR" sz="2200" b="1" dirty="0"/>
              <a:t>23</a:t>
            </a:r>
            <a:r>
              <a:rPr lang="it-IT" altLang="fr-FR" sz="2200" dirty="0"/>
              <a:t> </a:t>
            </a:r>
            <a:r>
              <a:rPr lang="it-IT" altLang="fr-FR" sz="2200" dirty="0" smtClean="0"/>
              <a:t>sur la participation des femmes et </a:t>
            </a:r>
            <a:r>
              <a:rPr lang="it-IT" altLang="fr-FR" sz="2200" b="1" dirty="0" smtClean="0"/>
              <a:t>28.2 </a:t>
            </a:r>
            <a:r>
              <a:rPr lang="it-IT" altLang="fr-FR" sz="2200" dirty="0" smtClean="0"/>
              <a:t>sur les solutions durables :</a:t>
            </a:r>
            <a:endParaRPr lang="it-IT" altLang="fr-FR" sz="2200" dirty="0"/>
          </a:p>
          <a:p>
            <a:pPr>
              <a:buFont typeface="Wingdings" charset="2"/>
              <a:buChar char="§"/>
            </a:pPr>
            <a:r>
              <a:rPr lang="it-IT" altLang="fr-FR" sz="2200" dirty="0" err="1" smtClean="0"/>
              <a:t>Les</a:t>
            </a:r>
            <a:r>
              <a:rPr lang="it-IT" altLang="fr-FR" sz="2200" dirty="0" smtClean="0"/>
              <a:t> PDI on le droit à la participation</a:t>
            </a:r>
            <a:endParaRPr lang="it-IT" altLang="fr-FR" sz="2200" dirty="0"/>
          </a:p>
          <a:p>
            <a:pPr>
              <a:buFont typeface="Wingdings" charset="2"/>
              <a:buChar char="§"/>
            </a:pPr>
            <a:r>
              <a:rPr lang="it-IT" altLang="fr-FR" sz="2200" dirty="0" smtClean="0"/>
              <a:t>Leur participation rend la réponse plus efficace </a:t>
            </a:r>
          </a:p>
          <a:p>
            <a:pPr>
              <a:buFont typeface="Wingdings" charset="2"/>
              <a:buChar char="§"/>
            </a:pPr>
            <a:r>
              <a:rPr lang="it-IT" altLang="fr-FR" sz="2200" dirty="0" smtClean="0"/>
              <a:t>Elle permet de réduir la dépendance et de faciliter la réintégration</a:t>
            </a:r>
            <a:endParaRPr lang="it-IT" altLang="fr-FR" sz="2200" dirty="0"/>
          </a:p>
        </p:txBody>
      </p:sp>
      <p:pic>
        <p:nvPicPr>
          <p:cNvPr id="5" name="Image 3"/>
          <p:cNvPicPr>
            <a:picLocks noGrp="1" noChangeAspect="1"/>
          </p:cNvPicPr>
          <p:nvPr>
            <p:ph sz="half" idx="2"/>
          </p:nvPr>
        </p:nvPicPr>
        <p:blipFill>
          <a:blip r:embed="rId3" cstate="email">
            <a:extLst>
              <a:ext uri="{28A0092B-C50C-407E-A947-70E740481C1C}">
                <a14:useLocalDpi xmlns:a14="http://schemas.microsoft.com/office/drawing/2010/main" val="0"/>
              </a:ext>
            </a:extLst>
          </a:blip>
          <a:srcRect/>
          <a:stretch>
            <a:fillRect/>
          </a:stretch>
        </p:blipFill>
        <p:spPr bwMode="auto">
          <a:xfrm>
            <a:off x="5148064" y="1412776"/>
            <a:ext cx="3485246" cy="36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4486837" y="4725144"/>
            <a:ext cx="2403850" cy="1815882"/>
          </a:xfrm>
          <a:prstGeom prst="rect">
            <a:avLst/>
          </a:prstGeom>
          <a:solidFill>
            <a:schemeClr val="accent1">
              <a:alpha val="31000"/>
            </a:schemeClr>
          </a:solidFill>
        </p:spPr>
        <p:txBody>
          <a:bodyPr wrap="square">
            <a:spAutoFit/>
          </a:bodyPr>
          <a:lstStyle/>
          <a:p>
            <a:pPr marL="0" lvl="1">
              <a:defRPr/>
            </a:pPr>
            <a:r>
              <a:rPr lang="en-US" sz="1400" dirty="0" smtClean="0">
                <a:latin typeface="+mn-lt"/>
              </a:rPr>
              <a:t>Au </a:t>
            </a:r>
            <a:r>
              <a:rPr lang="en-US" sz="1400" dirty="0" err="1" smtClean="0">
                <a:latin typeface="+mn-lt"/>
              </a:rPr>
              <a:t>Yémen</a:t>
            </a:r>
            <a:r>
              <a:rPr lang="en-US" sz="1400" dirty="0" smtClean="0">
                <a:latin typeface="+mn-lt"/>
              </a:rPr>
              <a:t> des </a:t>
            </a:r>
            <a:r>
              <a:rPr lang="en-US" sz="1400" dirty="0" err="1" smtClean="0">
                <a:latin typeface="+mn-lt"/>
              </a:rPr>
              <a:t>groupes</a:t>
            </a:r>
            <a:r>
              <a:rPr lang="en-US" sz="1400" dirty="0" smtClean="0">
                <a:latin typeface="+mn-lt"/>
              </a:rPr>
              <a:t> de discussion et des ateliers </a:t>
            </a:r>
            <a:r>
              <a:rPr lang="en-US" sz="1400" dirty="0" err="1" smtClean="0">
                <a:latin typeface="+mn-lt"/>
              </a:rPr>
              <a:t>rassemplant</a:t>
            </a:r>
            <a:r>
              <a:rPr lang="en-US" sz="1400" dirty="0" smtClean="0">
                <a:latin typeface="+mn-lt"/>
              </a:rPr>
              <a:t> plus de 3600 PDI </a:t>
            </a:r>
            <a:r>
              <a:rPr lang="en-US" sz="1400" dirty="0" err="1" smtClean="0">
                <a:latin typeface="+mn-lt"/>
              </a:rPr>
              <a:t>ont</a:t>
            </a:r>
            <a:r>
              <a:rPr lang="en-US" sz="1400" dirty="0" smtClean="0">
                <a:latin typeface="+mn-lt"/>
              </a:rPr>
              <a:t> </a:t>
            </a:r>
            <a:r>
              <a:rPr lang="en-US" sz="1400" dirty="0" err="1" smtClean="0">
                <a:latin typeface="+mn-lt"/>
              </a:rPr>
              <a:t>été</a:t>
            </a:r>
            <a:r>
              <a:rPr lang="en-US" sz="1400" dirty="0" smtClean="0">
                <a:latin typeface="+mn-lt"/>
              </a:rPr>
              <a:t> </a:t>
            </a:r>
            <a:r>
              <a:rPr lang="en-US" sz="1400" dirty="0" err="1" smtClean="0">
                <a:latin typeface="+mn-lt"/>
              </a:rPr>
              <a:t>organisés</a:t>
            </a:r>
            <a:r>
              <a:rPr lang="en-US" sz="1400" dirty="0" smtClean="0">
                <a:latin typeface="+mn-lt"/>
              </a:rPr>
              <a:t> </a:t>
            </a:r>
            <a:r>
              <a:rPr lang="en-US" sz="1400" dirty="0" err="1" smtClean="0">
                <a:latin typeface="+mn-lt"/>
              </a:rPr>
              <a:t>dans</a:t>
            </a:r>
            <a:r>
              <a:rPr lang="en-US" sz="1400" dirty="0" smtClean="0">
                <a:latin typeface="+mn-lt"/>
              </a:rPr>
              <a:t> le cadre du </a:t>
            </a:r>
            <a:r>
              <a:rPr lang="en-US" sz="1400" dirty="0" err="1" smtClean="0">
                <a:latin typeface="+mn-lt"/>
              </a:rPr>
              <a:t>processus</a:t>
            </a:r>
            <a:r>
              <a:rPr lang="en-US" sz="1400" dirty="0" smtClean="0">
                <a:latin typeface="+mn-lt"/>
              </a:rPr>
              <a:t> </a:t>
            </a:r>
            <a:r>
              <a:rPr lang="en-US" sz="1400" dirty="0" err="1" smtClean="0">
                <a:latin typeface="+mn-lt"/>
              </a:rPr>
              <a:t>d’élaboration</a:t>
            </a:r>
            <a:r>
              <a:rPr lang="en-US" sz="1400" dirty="0" smtClean="0">
                <a:latin typeface="+mn-lt"/>
              </a:rPr>
              <a:t> de la </a:t>
            </a:r>
            <a:r>
              <a:rPr lang="en-US" sz="1400" dirty="0" err="1" smtClean="0">
                <a:latin typeface="+mn-lt"/>
              </a:rPr>
              <a:t>politique</a:t>
            </a:r>
            <a:r>
              <a:rPr lang="en-US" sz="1400" dirty="0" smtClean="0">
                <a:latin typeface="+mn-lt"/>
              </a:rPr>
              <a:t> </a:t>
            </a:r>
            <a:r>
              <a:rPr lang="en-US" sz="1400" dirty="0" err="1" smtClean="0">
                <a:latin typeface="+mn-lt"/>
              </a:rPr>
              <a:t>nationale</a:t>
            </a:r>
            <a:r>
              <a:rPr lang="en-US" sz="1400" dirty="0" smtClean="0">
                <a:latin typeface="+mn-lt"/>
              </a:rPr>
              <a:t>. </a:t>
            </a:r>
            <a:endParaRPr lang="it-IT" altLang="fr-FR" sz="1400" dirty="0">
              <a:latin typeface="+mn-lt"/>
            </a:endParaRPr>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re 1"/>
          <p:cNvSpPr>
            <a:spLocks noGrp="1"/>
          </p:cNvSpPr>
          <p:nvPr>
            <p:ph type="title"/>
          </p:nvPr>
        </p:nvSpPr>
        <p:spPr>
          <a:xfrm>
            <a:off x="323850" y="0"/>
            <a:ext cx="8424863" cy="1268413"/>
          </a:xfrm>
        </p:spPr>
        <p:txBody>
          <a:bodyPr/>
          <a:lstStyle/>
          <a:p>
            <a:pPr eaLnBrk="1" hangingPunct="1"/>
            <a:r>
              <a:rPr lang="fr-FR" sz="2800" b="1" dirty="0" smtClean="0">
                <a:latin typeface="Century Gothic" charset="0"/>
                <a:ea typeface="MS PGothic" charset="0"/>
                <a:cs typeface="MS PGothic" charset="0"/>
              </a:rPr>
              <a:t>Ressources adéquates</a:t>
            </a:r>
            <a:endParaRPr lang="fr-FR" sz="2800" b="1" dirty="0">
              <a:latin typeface="Century Gothic" charset="0"/>
              <a:ea typeface="MS PGothic" charset="0"/>
              <a:cs typeface="MS PGothic" charset="0"/>
            </a:endParaRPr>
          </a:p>
        </p:txBody>
      </p:sp>
      <p:sp>
        <p:nvSpPr>
          <p:cNvPr id="2" name="Content Placeholder 1"/>
          <p:cNvSpPr>
            <a:spLocks noGrp="1"/>
          </p:cNvSpPr>
          <p:nvPr>
            <p:ph idx="1"/>
          </p:nvPr>
        </p:nvSpPr>
        <p:spPr>
          <a:xfrm>
            <a:off x="395537" y="1628800"/>
            <a:ext cx="4464495" cy="3456384"/>
          </a:xfrm>
        </p:spPr>
        <p:txBody>
          <a:bodyPr/>
          <a:lstStyle/>
          <a:p>
            <a:pPr>
              <a:buFont typeface="Wingdings" charset="2"/>
              <a:buChar char="§"/>
            </a:pPr>
            <a:r>
              <a:rPr lang="it-IT" altLang="fr-FR" dirty="0" smtClean="0"/>
              <a:t>Les rédacteurs doivent connaiître les ressources disponibles à l’avance </a:t>
            </a:r>
          </a:p>
          <a:p>
            <a:pPr>
              <a:buFont typeface="Wingdings" charset="2"/>
              <a:buChar char="§"/>
            </a:pPr>
            <a:r>
              <a:rPr lang="it-IT" altLang="fr-FR" dirty="0" smtClean="0"/>
              <a:t>L’élaboration de lois et politiques doit être coordonné avec le cycle budgétaire annuel</a:t>
            </a:r>
          </a:p>
          <a:p>
            <a:pPr>
              <a:buFont typeface="Wingdings" charset="2"/>
              <a:buChar char="§"/>
            </a:pPr>
            <a:r>
              <a:rPr lang="it-IT" altLang="fr-FR" dirty="0" smtClean="0"/>
              <a:t>Si un point focal est désigné, il doit disposer des ressources financières nécessaires pour remplir son rôle</a:t>
            </a:r>
          </a:p>
        </p:txBody>
      </p:sp>
      <p:sp>
        <p:nvSpPr>
          <p:cNvPr id="9" name="Content Placeholder 7"/>
          <p:cNvSpPr txBox="1">
            <a:spLocks/>
          </p:cNvSpPr>
          <p:nvPr/>
        </p:nvSpPr>
        <p:spPr bwMode="auto">
          <a:xfrm>
            <a:off x="5076056" y="1700808"/>
            <a:ext cx="3599632" cy="2952328"/>
          </a:xfrm>
          <a:prstGeom prst="rect">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2000"/>
              </a:spcBef>
              <a:spcAft>
                <a:spcPct val="0"/>
              </a:spcAft>
              <a:buClr>
                <a:schemeClr val="accent1"/>
              </a:buClr>
              <a:buFont typeface="Wingdings 2" charset="0"/>
              <a:buChar char=""/>
              <a:defRPr sz="2000" kern="1200">
                <a:solidFill>
                  <a:srgbClr val="595959"/>
                </a:solidFill>
                <a:latin typeface="+mn-lt"/>
                <a:ea typeface="ＭＳ Ｐゴシック" charset="0"/>
                <a:cs typeface="ＭＳ Ｐゴシック" charset="0"/>
              </a:defRPr>
            </a:lvl1pPr>
            <a:lvl2pPr marL="685800" indent="-336550" algn="l" rtl="0" eaLnBrk="0" fontAlgn="base" hangingPunct="0">
              <a:spcBef>
                <a:spcPts val="600"/>
              </a:spcBef>
              <a:spcAft>
                <a:spcPct val="0"/>
              </a:spcAft>
              <a:buClr>
                <a:srgbClr val="254061"/>
              </a:buClr>
              <a:buFont typeface="Wingdings 2" charset="0"/>
              <a:buChar char=""/>
              <a:defRPr kern="1200">
                <a:solidFill>
                  <a:srgbClr val="595959"/>
                </a:solidFill>
                <a:latin typeface="+mn-lt"/>
                <a:ea typeface="ＭＳ Ｐゴシック" charset="0"/>
                <a:cs typeface="+mn-cs"/>
              </a:defRPr>
            </a:lvl2pPr>
            <a:lvl3pPr marL="1035050" indent="-349250" algn="l" rtl="0" eaLnBrk="0" fontAlgn="base" hangingPunct="0">
              <a:spcBef>
                <a:spcPts val="600"/>
              </a:spcBef>
              <a:spcAft>
                <a:spcPct val="0"/>
              </a:spcAft>
              <a:buClr>
                <a:schemeClr val="accent1"/>
              </a:buClr>
              <a:buFont typeface="Wingdings 2" charset="0"/>
              <a:buChar char=""/>
              <a:defRPr kern="1200">
                <a:solidFill>
                  <a:srgbClr val="595959"/>
                </a:solidFill>
                <a:latin typeface="+mn-lt"/>
                <a:ea typeface="ＭＳ Ｐゴシック" charset="0"/>
                <a:cs typeface="+mn-cs"/>
              </a:defRPr>
            </a:lvl3pPr>
            <a:lvl4pPr marL="1371600" indent="-336550" algn="l" rtl="0" eaLnBrk="0" fontAlgn="base" hangingPunct="0">
              <a:spcBef>
                <a:spcPts val="600"/>
              </a:spcBef>
              <a:spcAft>
                <a:spcPct val="0"/>
              </a:spcAft>
              <a:buClr>
                <a:srgbClr val="254061"/>
              </a:buClr>
              <a:buFont typeface="Wingdings 2" charset="0"/>
              <a:buChar char=""/>
              <a:defRPr kern="1200">
                <a:solidFill>
                  <a:srgbClr val="595959"/>
                </a:solidFill>
                <a:latin typeface="+mn-lt"/>
                <a:ea typeface="ＭＳ Ｐゴシック" charset="0"/>
                <a:cs typeface="+mn-cs"/>
              </a:defRPr>
            </a:lvl4pPr>
            <a:lvl5pPr marL="1720850" indent="-349250" algn="l" rtl="0" eaLnBrk="0" fontAlgn="base" hangingPunct="0">
              <a:spcBef>
                <a:spcPts val="600"/>
              </a:spcBef>
              <a:spcAft>
                <a:spcPct val="0"/>
              </a:spcAft>
              <a:buClr>
                <a:schemeClr val="accent1"/>
              </a:buClr>
              <a:buFont typeface="Wingdings 2" charset="0"/>
              <a:buChar char=""/>
              <a:defRPr kern="1200">
                <a:solidFill>
                  <a:srgbClr val="595959"/>
                </a:solidFill>
                <a:latin typeface="+mn-lt"/>
                <a:ea typeface="ＭＳ Ｐゴシック" charset="0"/>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buNone/>
            </a:pPr>
            <a:r>
              <a:rPr lang="it-IT" altLang="fr-FR" sz="1700" dirty="0" smtClean="0">
                <a:solidFill>
                  <a:schemeClr val="tx1"/>
                </a:solidFill>
              </a:rPr>
              <a:t>Politique nationale sur les PDI en Afghanistan stipule que le ministère en charge de la mise en oeuvre doit «mobiliser les ressources y compris par la collecte de fonds provenant des budgets nationaux ou de la communauté internationales </a:t>
            </a:r>
            <a:r>
              <a:rPr lang="en-US" sz="1700" dirty="0" smtClean="0">
                <a:solidFill>
                  <a:schemeClr val="tx1"/>
                </a:solidFill>
              </a:rPr>
              <a:t>…pour la </a:t>
            </a:r>
            <a:r>
              <a:rPr lang="en-US" sz="1700" dirty="0" err="1" smtClean="0">
                <a:solidFill>
                  <a:schemeClr val="tx1"/>
                </a:solidFill>
              </a:rPr>
              <a:t>mise</a:t>
            </a:r>
            <a:r>
              <a:rPr lang="en-US" sz="1700" dirty="0" smtClean="0">
                <a:solidFill>
                  <a:schemeClr val="tx1"/>
                </a:solidFill>
              </a:rPr>
              <a:t> </a:t>
            </a:r>
            <a:r>
              <a:rPr lang="en-US" sz="1700" dirty="0" err="1" smtClean="0">
                <a:solidFill>
                  <a:schemeClr val="tx1"/>
                </a:solidFill>
              </a:rPr>
              <a:t>en</a:t>
            </a:r>
            <a:r>
              <a:rPr lang="en-US" sz="1700" dirty="0" smtClean="0">
                <a:solidFill>
                  <a:schemeClr val="tx1"/>
                </a:solidFill>
              </a:rPr>
              <a:t> oeuvre de la </a:t>
            </a:r>
            <a:r>
              <a:rPr lang="en-US" sz="1700" dirty="0" err="1" smtClean="0">
                <a:solidFill>
                  <a:schemeClr val="tx1"/>
                </a:solidFill>
              </a:rPr>
              <a:t>politique</a:t>
            </a:r>
            <a:r>
              <a:rPr lang="en-US" sz="1700" dirty="0" smtClean="0">
                <a:solidFill>
                  <a:schemeClr val="tx1"/>
                </a:solidFill>
              </a:rPr>
              <a:t> au </a:t>
            </a:r>
            <a:r>
              <a:rPr lang="en-US" sz="1700" dirty="0" err="1" smtClean="0">
                <a:solidFill>
                  <a:schemeClr val="tx1"/>
                </a:solidFill>
              </a:rPr>
              <a:t>niveau</a:t>
            </a:r>
            <a:r>
              <a:rPr lang="en-US" sz="1700" dirty="0" smtClean="0">
                <a:solidFill>
                  <a:schemeClr val="tx1"/>
                </a:solidFill>
              </a:rPr>
              <a:t> national et provincial”. </a:t>
            </a:r>
          </a:p>
        </p:txBody>
      </p:sp>
      <p:sp>
        <p:nvSpPr>
          <p:cNvPr id="10" name="Rettangolo arrotondato 8"/>
          <p:cNvSpPr/>
          <p:nvPr/>
        </p:nvSpPr>
        <p:spPr>
          <a:xfrm>
            <a:off x="4427984" y="4765267"/>
            <a:ext cx="3240360" cy="1800200"/>
          </a:xfrm>
          <a:prstGeom prst="roundRect">
            <a:avLst/>
          </a:prstGeom>
        </p:spPr>
        <p:style>
          <a:lnRef idx="3">
            <a:schemeClr val="lt1"/>
          </a:lnRef>
          <a:fillRef idx="1">
            <a:schemeClr val="accent6"/>
          </a:fillRef>
          <a:effectRef idx="1">
            <a:schemeClr val="accent6"/>
          </a:effectRef>
          <a:fontRef idx="minor">
            <a:schemeClr val="lt1"/>
          </a:fontRef>
        </p:style>
        <p:txBody>
          <a:bodyPr anchor="ctr"/>
          <a:lstStyle/>
          <a:p>
            <a:pPr algn="ctr">
              <a:defRPr/>
            </a:pPr>
            <a:r>
              <a:rPr lang="it-IT" sz="1600" dirty="0" smtClean="0">
                <a:solidFill>
                  <a:schemeClr val="tx1">
                    <a:lumMod val="75000"/>
                    <a:lumOff val="25000"/>
                  </a:schemeClr>
                </a:solidFill>
              </a:rPr>
              <a:t>L’Azerbaïdjan revise annuellement son budget national pour </a:t>
            </a:r>
            <a:r>
              <a:rPr lang="it-IT" sz="1600" dirty="0" err="1" smtClean="0">
                <a:solidFill>
                  <a:schemeClr val="tx1">
                    <a:lumMod val="75000"/>
                    <a:lumOff val="25000"/>
                  </a:schemeClr>
                </a:solidFill>
              </a:rPr>
              <a:t>les</a:t>
            </a:r>
            <a:r>
              <a:rPr lang="it-IT" sz="1600" dirty="0" smtClean="0">
                <a:solidFill>
                  <a:schemeClr val="tx1">
                    <a:lumMod val="75000"/>
                    <a:lumOff val="25000"/>
                  </a:schemeClr>
                </a:solidFill>
              </a:rPr>
              <a:t> PDI</a:t>
            </a:r>
            <a:endParaRPr lang="it-IT" sz="1600" dirty="0">
              <a:solidFill>
                <a:schemeClr val="tx1">
                  <a:lumMod val="75000"/>
                  <a:lumOff val="25000"/>
                </a:schemeClr>
              </a:solidFill>
            </a:endParaRPr>
          </a:p>
          <a:p>
            <a:pPr>
              <a:buFontTx/>
              <a:buChar char="-"/>
              <a:defRPr/>
            </a:pPr>
            <a:r>
              <a:rPr lang="it-IT" sz="1600" dirty="0">
                <a:solidFill>
                  <a:schemeClr val="tx1">
                    <a:lumMod val="75000"/>
                    <a:lumOff val="25000"/>
                  </a:schemeClr>
                </a:solidFill>
              </a:rPr>
              <a:t> 1995: </a:t>
            </a:r>
            <a:r>
              <a:rPr lang="it-IT" sz="1600" dirty="0" smtClean="0">
                <a:solidFill>
                  <a:schemeClr val="tx1">
                    <a:lumMod val="75000"/>
                    <a:lumOff val="25000"/>
                  </a:schemeClr>
                </a:solidFill>
              </a:rPr>
              <a:t>$1 millions alloués </a:t>
            </a:r>
          </a:p>
          <a:p>
            <a:pPr>
              <a:buFontTx/>
              <a:buChar char="-"/>
              <a:defRPr/>
            </a:pPr>
            <a:r>
              <a:rPr lang="it-IT" sz="1600" dirty="0">
                <a:solidFill>
                  <a:schemeClr val="tx1">
                    <a:lumMod val="75000"/>
                    <a:lumOff val="25000"/>
                  </a:schemeClr>
                </a:solidFill>
              </a:rPr>
              <a:t> </a:t>
            </a:r>
            <a:r>
              <a:rPr lang="it-IT" sz="1600" dirty="0" smtClean="0">
                <a:solidFill>
                  <a:schemeClr val="tx1">
                    <a:lumMod val="75000"/>
                    <a:lumOff val="25000"/>
                  </a:schemeClr>
                </a:solidFill>
              </a:rPr>
              <a:t>2005</a:t>
            </a:r>
            <a:r>
              <a:rPr lang="it-IT" sz="1600" dirty="0">
                <a:solidFill>
                  <a:schemeClr val="tx1">
                    <a:lumMod val="75000"/>
                    <a:lumOff val="25000"/>
                  </a:schemeClr>
                </a:solidFill>
              </a:rPr>
              <a:t>: </a:t>
            </a:r>
            <a:r>
              <a:rPr lang="it-IT" sz="1600" dirty="0" smtClean="0">
                <a:solidFill>
                  <a:schemeClr val="tx1">
                    <a:lumMod val="75000"/>
                    <a:lumOff val="25000"/>
                  </a:schemeClr>
                </a:solidFill>
              </a:rPr>
              <a:t>$200 millions </a:t>
            </a:r>
          </a:p>
          <a:p>
            <a:pPr>
              <a:buFontTx/>
              <a:buChar char="-"/>
              <a:defRPr/>
            </a:pPr>
            <a:r>
              <a:rPr lang="it-IT" sz="1600" dirty="0" smtClean="0">
                <a:solidFill>
                  <a:schemeClr val="tx1">
                    <a:lumMod val="75000"/>
                    <a:lumOff val="25000"/>
                  </a:schemeClr>
                </a:solidFill>
              </a:rPr>
              <a:t>2007</a:t>
            </a:r>
            <a:r>
              <a:rPr lang="it-IT" sz="1600" dirty="0">
                <a:solidFill>
                  <a:schemeClr val="tx1">
                    <a:lumMod val="75000"/>
                    <a:lumOff val="25000"/>
                  </a:schemeClr>
                </a:solidFill>
              </a:rPr>
              <a:t>: </a:t>
            </a:r>
            <a:r>
              <a:rPr lang="it-IT" sz="1600" dirty="0" smtClean="0">
                <a:solidFill>
                  <a:schemeClr val="tx1">
                    <a:lumMod val="75000"/>
                    <a:lumOff val="25000"/>
                  </a:schemeClr>
                </a:solidFill>
              </a:rPr>
              <a:t>$225 millions</a:t>
            </a:r>
            <a:endParaRPr lang="it-IT" sz="1600" dirty="0">
              <a:solidFill>
                <a:schemeClr val="tx1">
                  <a:lumMod val="75000"/>
                  <a:lumOff val="25000"/>
                </a:schemeClr>
              </a:solidFill>
            </a:endParaRPr>
          </a:p>
        </p:txBody>
      </p:sp>
    </p:spTree>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250825" y="0"/>
            <a:ext cx="8435975" cy="1196975"/>
          </a:xfrm>
        </p:spPr>
        <p:txBody>
          <a:bodyPr/>
          <a:lstStyle/>
          <a:p>
            <a:pPr eaLnBrk="1" hangingPunct="1"/>
            <a:r>
              <a:rPr lang="fr-CH" sz="2800" b="1">
                <a:latin typeface="Century Gothic" charset="0"/>
                <a:ea typeface="MS PGothic" charset="0"/>
                <a:cs typeface="MS PGothic" charset="0"/>
              </a:rPr>
              <a:t>Conclusions</a:t>
            </a:r>
          </a:p>
        </p:txBody>
      </p:sp>
      <p:sp>
        <p:nvSpPr>
          <p:cNvPr id="45058" name="Content Placeholder 2"/>
          <p:cNvSpPr>
            <a:spLocks noGrp="1"/>
          </p:cNvSpPr>
          <p:nvPr>
            <p:ph idx="1"/>
          </p:nvPr>
        </p:nvSpPr>
        <p:spPr>
          <a:xfrm>
            <a:off x="250825" y="1412776"/>
            <a:ext cx="8208963" cy="4680520"/>
          </a:xfrm>
        </p:spPr>
        <p:txBody>
          <a:bodyPr/>
          <a:lstStyle/>
          <a:p>
            <a:pPr>
              <a:buFont typeface="Wingdings" charset="2"/>
              <a:buChar char="§"/>
            </a:pPr>
            <a:r>
              <a:rPr lang="it-IT" altLang="fr-FR" sz="2200" dirty="0" smtClean="0"/>
              <a:t>Des facteurs politiques, économiques et sociaux peuvent constituer des obstacles à la prévention et à la réponse au déplacement </a:t>
            </a:r>
          </a:p>
          <a:p>
            <a:pPr>
              <a:buFont typeface="Wingdings" charset="2"/>
              <a:buChar char="§"/>
            </a:pPr>
            <a:r>
              <a:rPr lang="it-IT" altLang="fr-FR" sz="2200" dirty="0" smtClean="0"/>
              <a:t>Comprendre les causes de ces problèmes permet de faire les bons choix institutionnels </a:t>
            </a:r>
          </a:p>
          <a:p>
            <a:pPr>
              <a:buFont typeface="Wingdings" charset="2"/>
              <a:buChar char="§"/>
            </a:pPr>
            <a:r>
              <a:rPr lang="it-IT" altLang="fr-FR" sz="2200" dirty="0" smtClean="0"/>
              <a:t>Sensibiliser sur  la question du déplacement, allouer des ressources néssecaires, garantir la participation </a:t>
            </a:r>
            <a:r>
              <a:rPr lang="it-IT" altLang="fr-FR" sz="2200" dirty="0" err="1" smtClean="0"/>
              <a:t>des</a:t>
            </a:r>
            <a:r>
              <a:rPr lang="it-IT" altLang="fr-FR" sz="2200" dirty="0" smtClean="0"/>
              <a:t> PDI et facilietr la coordination de la réponse sont des éléments de la responabilité nationale à l’égard </a:t>
            </a:r>
            <a:r>
              <a:rPr lang="it-IT" altLang="fr-FR" sz="2200" dirty="0" err="1" smtClean="0"/>
              <a:t>des</a:t>
            </a:r>
            <a:r>
              <a:rPr lang="it-IT" altLang="fr-FR" sz="2200" dirty="0" smtClean="0"/>
              <a:t> PDI </a:t>
            </a:r>
          </a:p>
          <a:p>
            <a:pPr>
              <a:buFont typeface="Wingdings" charset="2"/>
              <a:buChar char="§"/>
            </a:pPr>
            <a:r>
              <a:rPr lang="it-IT" altLang="fr-FR" sz="2200" dirty="0" smtClean="0"/>
              <a:t>Les points de référence de la responsabilité nationale peuvent se traduire par des provisions légales concrètes</a:t>
            </a:r>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Percep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7261</TotalTime>
  <Words>1262</Words>
  <Application>Microsoft Macintosh PowerPoint</Application>
  <PresentationFormat>On-screen Show (4:3)</PresentationFormat>
  <Paragraphs>112</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Perception</vt:lpstr>
      <vt:lpstr>Réponse et responsabilité nationale</vt:lpstr>
      <vt:lpstr>Objectifs</vt:lpstr>
      <vt:lpstr>Responsabilité première et complémentaire</vt:lpstr>
      <vt:lpstr>La souveraineté comme responsabilité</vt:lpstr>
      <vt:lpstr>Collecte de données et  enregistrement</vt:lpstr>
      <vt:lpstr>Participation des PDI</vt:lpstr>
      <vt:lpstr>Ressources adéquates</vt:lpstr>
      <vt:lpstr>Conclusions</vt:lpstr>
    </vt:vector>
  </TitlesOfParts>
  <Company>NRC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Federica</dc:creator>
  <cp:lastModifiedBy>Rachel</cp:lastModifiedBy>
  <cp:revision>260</cp:revision>
  <dcterms:created xsi:type="dcterms:W3CDTF">2008-09-19T08:19:15Z</dcterms:created>
  <dcterms:modified xsi:type="dcterms:W3CDTF">2016-01-29T15:30:42Z</dcterms:modified>
</cp:coreProperties>
</file>