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1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2.xml" ContentType="application/vnd.openxmlformats-officedocument.them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695" r:id="rId2"/>
    <p:sldMasterId id="2147483701" r:id="rId3"/>
    <p:sldMasterId id="2147483697" r:id="rId4"/>
    <p:sldMasterId id="2147483703" r:id="rId5"/>
    <p:sldMasterId id="2147483723" r:id="rId6"/>
    <p:sldMasterId id="2147483733" r:id="rId7"/>
    <p:sldMasterId id="2147483752" r:id="rId8"/>
    <p:sldMasterId id="2147483739" r:id="rId9"/>
    <p:sldMasterId id="2147483688" r:id="rId10"/>
    <p:sldMasterId id="2147483818" r:id="rId11"/>
    <p:sldMasterId id="2147483822" r:id="rId12"/>
  </p:sldMasterIdLst>
  <p:notesMasterIdLst>
    <p:notesMasterId r:id="rId21"/>
  </p:notesMasterIdLst>
  <p:sldIdLst>
    <p:sldId id="584" r:id="rId13"/>
    <p:sldId id="612" r:id="rId14"/>
    <p:sldId id="613" r:id="rId15"/>
    <p:sldId id="615" r:id="rId16"/>
    <p:sldId id="616" r:id="rId17"/>
    <p:sldId id="617" r:id="rId18"/>
    <p:sldId id="618" r:id="rId19"/>
    <p:sldId id="619" r:id="rId20"/>
  </p:sldIdLst>
  <p:sldSz cx="9144000" cy="6858000" type="screen4x3"/>
  <p:notesSz cx="9866313" cy="142954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789" userDrawn="1">
          <p15:clr>
            <a:srgbClr val="A4A3A4"/>
          </p15:clr>
        </p15:guide>
        <p15:guide id="3" orient="horz" pos="1616" userDrawn="1">
          <p15:clr>
            <a:srgbClr val="A4A3A4"/>
          </p15:clr>
        </p15:guide>
        <p15:guide id="4" pos="2245" userDrawn="1">
          <p15:clr>
            <a:srgbClr val="A4A3A4"/>
          </p15:clr>
        </p15:guide>
        <p15:guide id="5" orient="horz" pos="1366" userDrawn="1">
          <p15:clr>
            <a:srgbClr val="A4A3A4"/>
          </p15:clr>
        </p15:guide>
        <p15:guide id="6" orient="horz" pos="24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ier" initials="O" lastIdx="1" clrIdx="0">
    <p:extLst>
      <p:ext uri="{19B8F6BF-5375-455C-9EA6-DF929625EA0E}">
        <p15:presenceInfo xmlns:p15="http://schemas.microsoft.com/office/powerpoint/2012/main" userId="Olivier" providerId="None"/>
      </p:ext>
    </p:extLst>
  </p:cmAuthor>
  <p:cmAuthor id="2" name="Louise Thaller" initials="LT" lastIdx="2" clrIdx="1">
    <p:extLst>
      <p:ext uri="{19B8F6BF-5375-455C-9EA6-DF929625EA0E}">
        <p15:presenceInfo xmlns:p15="http://schemas.microsoft.com/office/powerpoint/2012/main" userId="Louise Thaller" providerId="None"/>
      </p:ext>
    </p:extLst>
  </p:cmAuthor>
  <p:cmAuthor id="3" name="Lou Thaller" initials="LT" lastIdx="1" clrIdx="2">
    <p:extLst>
      <p:ext uri="{19B8F6BF-5375-455C-9EA6-DF929625EA0E}">
        <p15:presenceInfo xmlns:p15="http://schemas.microsoft.com/office/powerpoint/2012/main" userId="Lou Thaller" providerId="None"/>
      </p:ext>
    </p:extLst>
  </p:cmAuthor>
  <p:cmAuthor id="4" name="Lea Barbezat IMPACT" initials="LB" lastIdx="41" clrIdx="3">
    <p:extLst>
      <p:ext uri="{19B8F6BF-5375-455C-9EA6-DF929625EA0E}">
        <p15:presenceInfo xmlns:p15="http://schemas.microsoft.com/office/powerpoint/2012/main" userId="Lea Barbezat IMPAC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1522"/>
    <a:srgbClr val="000000"/>
    <a:srgbClr val="58585A"/>
    <a:srgbClr val="B7AD99"/>
    <a:srgbClr val="979797"/>
    <a:srgbClr val="DDD8C4"/>
    <a:srgbClr val="BCB8B1"/>
    <a:srgbClr val="D2CBB8"/>
    <a:srgbClr val="EE5859"/>
    <a:srgbClr val="D1D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48" autoAdjust="0"/>
    <p:restoredTop sz="79581" autoAdjust="0"/>
  </p:normalViewPr>
  <p:slideViewPr>
    <p:cSldViewPr snapToGrid="0">
      <p:cViewPr>
        <p:scale>
          <a:sx n="78" d="100"/>
          <a:sy n="78" d="100"/>
        </p:scale>
        <p:origin x="588" y="-636"/>
      </p:cViewPr>
      <p:guideLst>
        <p:guide orient="horz" pos="2160"/>
        <p:guide pos="2789"/>
        <p:guide orient="horz" pos="1616"/>
        <p:guide pos="2245"/>
        <p:guide orient="horz" pos="1366"/>
        <p:guide orient="horz" pos="2478"/>
      </p:guideLst>
    </p:cSldViewPr>
  </p:slideViewPr>
  <p:outlineViewPr>
    <p:cViewPr>
      <p:scale>
        <a:sx n="33" d="100"/>
        <a:sy n="33" d="100"/>
      </p:scale>
      <p:origin x="0" y="-139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6E385A-87A1-4206-B4DD-06094F754068}" type="doc">
      <dgm:prSet loTypeId="urn:microsoft.com/office/officeart/2011/layout/HexagonRadial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21F6C2-60C5-4F12-865C-902F24AB221A}">
      <dgm:prSet phldrT="[Text]" phldr="1" custT="1"/>
      <dgm:spPr>
        <a:solidFill>
          <a:schemeClr val="tx1"/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D746B296-ABB7-45D2-9176-325795C24DEE}" type="parTrans" cxnId="{D722942E-6E96-4E01-B4B0-F439873F1872}">
      <dgm:prSet/>
      <dgm:spPr/>
      <dgm:t>
        <a:bodyPr/>
        <a:lstStyle/>
        <a:p>
          <a:endParaRPr lang="en-US"/>
        </a:p>
      </dgm:t>
    </dgm:pt>
    <dgm:pt modelId="{0273A9FB-FE90-4028-8AA4-30882672A62E}" type="sibTrans" cxnId="{D722942E-6E96-4E01-B4B0-F439873F1872}">
      <dgm:prSet/>
      <dgm:spPr/>
      <dgm:t>
        <a:bodyPr/>
        <a:lstStyle/>
        <a:p>
          <a:endParaRPr lang="en-US"/>
        </a:p>
      </dgm:t>
    </dgm:pt>
    <dgm:pt modelId="{70E3F231-63EE-41EF-9A8D-1C355E45F643}">
      <dgm:prSet phldrT="[Text]" phldr="1" custT="1"/>
      <dgm:spPr>
        <a:solidFill>
          <a:srgbClr val="581522"/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8014991C-3BA1-482C-8F60-42C9AD9CB624}" type="parTrans" cxnId="{514ED5D6-5D91-4731-B555-A41394B9E92A}">
      <dgm:prSet/>
      <dgm:spPr/>
      <dgm:t>
        <a:bodyPr/>
        <a:lstStyle/>
        <a:p>
          <a:endParaRPr lang="en-US"/>
        </a:p>
      </dgm:t>
    </dgm:pt>
    <dgm:pt modelId="{40EFEAC6-569C-482C-AF5C-53A4B8978EE8}" type="sibTrans" cxnId="{514ED5D6-5D91-4731-B555-A41394B9E92A}">
      <dgm:prSet/>
      <dgm:spPr/>
      <dgm:t>
        <a:bodyPr/>
        <a:lstStyle/>
        <a:p>
          <a:endParaRPr lang="en-US"/>
        </a:p>
      </dgm:t>
    </dgm:pt>
    <dgm:pt modelId="{FACC9926-4231-4E01-A9AB-E5DFED19C8FD}">
      <dgm:prSet phldrT="[Text]" phldr="1" custT="1"/>
      <dgm:spPr>
        <a:solidFill>
          <a:srgbClr val="B7AD99"/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0C711441-5BF4-4D4A-BBBF-F67CBFF2D5EB}" type="parTrans" cxnId="{F6EB394A-2E58-4252-BADE-E4168254D690}">
      <dgm:prSet/>
      <dgm:spPr/>
      <dgm:t>
        <a:bodyPr/>
        <a:lstStyle/>
        <a:p>
          <a:endParaRPr lang="en-US"/>
        </a:p>
      </dgm:t>
    </dgm:pt>
    <dgm:pt modelId="{6E4BD22F-C643-4283-A19D-4D334A5EED6D}" type="sibTrans" cxnId="{F6EB394A-2E58-4252-BADE-E4168254D690}">
      <dgm:prSet/>
      <dgm:spPr/>
      <dgm:t>
        <a:bodyPr/>
        <a:lstStyle/>
        <a:p>
          <a:endParaRPr lang="en-US"/>
        </a:p>
      </dgm:t>
    </dgm:pt>
    <dgm:pt modelId="{25D6640D-C921-4827-9C68-28FABCB989C1}">
      <dgm:prSet phldrT="[Text]" phldr="1" custT="1"/>
      <dgm:spPr>
        <a:solidFill>
          <a:srgbClr val="DDD8C4"/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6DE24966-6684-4AE6-944C-BA6EB6CE5A0D}" type="parTrans" cxnId="{A87A1630-B34D-4B01-AC99-7B7F143677F3}">
      <dgm:prSet/>
      <dgm:spPr/>
      <dgm:t>
        <a:bodyPr/>
        <a:lstStyle/>
        <a:p>
          <a:endParaRPr lang="en-US"/>
        </a:p>
      </dgm:t>
    </dgm:pt>
    <dgm:pt modelId="{A07BEC86-D4B4-4ACA-9D28-18E3CFF6205B}" type="sibTrans" cxnId="{A87A1630-B34D-4B01-AC99-7B7F143677F3}">
      <dgm:prSet/>
      <dgm:spPr/>
      <dgm:t>
        <a:bodyPr/>
        <a:lstStyle/>
        <a:p>
          <a:endParaRPr lang="en-US"/>
        </a:p>
      </dgm:t>
    </dgm:pt>
    <dgm:pt modelId="{19770A51-E882-4041-8689-E12E416E18B0}">
      <dgm:prSet phldrT="[Text]" phldr="1" custT="1"/>
      <dgm:spPr>
        <a:solidFill>
          <a:srgbClr val="BCB8B1"/>
        </a:solidFill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F8D44643-2EEE-4C0B-8D5E-7991F657DD12}" type="parTrans" cxnId="{4B908479-D3B3-4115-B14A-8D0C766009FF}">
      <dgm:prSet/>
      <dgm:spPr/>
      <dgm:t>
        <a:bodyPr/>
        <a:lstStyle/>
        <a:p>
          <a:endParaRPr lang="en-US"/>
        </a:p>
      </dgm:t>
    </dgm:pt>
    <dgm:pt modelId="{CA9D706E-AD53-4513-8AB1-DC3187D95985}" type="sibTrans" cxnId="{4B908479-D3B3-4115-B14A-8D0C766009FF}">
      <dgm:prSet/>
      <dgm:spPr/>
      <dgm:t>
        <a:bodyPr/>
        <a:lstStyle/>
        <a:p>
          <a:endParaRPr lang="en-US"/>
        </a:p>
      </dgm:t>
    </dgm:pt>
    <dgm:pt modelId="{7262C3E8-EB66-4EAB-8987-2136D95F56BF}">
      <dgm:prSet phldrT="[Text]" phldr="1" custT="1"/>
      <dgm:spPr>
        <a:solidFill>
          <a:schemeClr val="bg1">
            <a:lumMod val="75000"/>
          </a:schemeClr>
        </a:solidFill>
        <a:ln>
          <a:noFill/>
        </a:ln>
        <a:effectLst>
          <a:outerShdw blurRad="50800" dist="50800" dir="5400000" algn="ctr" rotWithShape="0">
            <a:schemeClr val="bg1"/>
          </a:outerShdw>
        </a:effectLst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8A32DD2A-57C2-4524-8F99-C8C192282BDD}" type="parTrans" cxnId="{F42D4BE9-D547-4641-9122-F20B9DFDCEDA}">
      <dgm:prSet/>
      <dgm:spPr/>
      <dgm:t>
        <a:bodyPr/>
        <a:lstStyle/>
        <a:p>
          <a:endParaRPr lang="en-US"/>
        </a:p>
      </dgm:t>
    </dgm:pt>
    <dgm:pt modelId="{A670DCE0-6E68-470A-8A60-C5ACDB47B6CB}" type="sibTrans" cxnId="{F42D4BE9-D547-4641-9122-F20B9DFDCEDA}">
      <dgm:prSet/>
      <dgm:spPr/>
      <dgm:t>
        <a:bodyPr/>
        <a:lstStyle/>
        <a:p>
          <a:endParaRPr lang="en-US"/>
        </a:p>
      </dgm:t>
    </dgm:pt>
    <dgm:pt modelId="{1623FBE0-81BA-469A-BC11-A39E0579D9A5}">
      <dgm:prSet phldrT="[Text]" phldr="1" custT="1"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010E8632-7279-4023-8E40-ABB45571E8BA}" type="parTrans" cxnId="{A44752EF-E99F-4310-BA2A-D57B6CFCED3E}">
      <dgm:prSet/>
      <dgm:spPr/>
      <dgm:t>
        <a:bodyPr/>
        <a:lstStyle/>
        <a:p>
          <a:endParaRPr lang="en-US"/>
        </a:p>
      </dgm:t>
    </dgm:pt>
    <dgm:pt modelId="{55C44505-088E-4490-B49B-D39474EC5E8A}" type="sibTrans" cxnId="{A44752EF-E99F-4310-BA2A-D57B6CFCED3E}">
      <dgm:prSet/>
      <dgm:spPr/>
      <dgm:t>
        <a:bodyPr/>
        <a:lstStyle/>
        <a:p>
          <a:endParaRPr lang="en-US"/>
        </a:p>
      </dgm:t>
    </dgm:pt>
    <dgm:pt modelId="{2544BCCF-E002-438A-A74F-A495E284AB9E}" type="pres">
      <dgm:prSet presAssocID="{156E385A-87A1-4206-B4DD-06094F75406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2B2154D-66E7-4FDE-87D6-54A84AD23FAA}" type="pres">
      <dgm:prSet presAssocID="{0A21F6C2-60C5-4F12-865C-902F24AB221A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D53A5D26-E23B-41E4-9F51-28032B415ED6}" type="pres">
      <dgm:prSet presAssocID="{70E3F231-63EE-41EF-9A8D-1C355E45F643}" presName="Accent1" presStyleCnt="0"/>
      <dgm:spPr/>
    </dgm:pt>
    <dgm:pt modelId="{CC74C9F0-6D76-4523-973E-C83ED7E14E54}" type="pres">
      <dgm:prSet presAssocID="{70E3F231-63EE-41EF-9A8D-1C355E45F643}" presName="Accent" presStyleLbl="bgShp" presStyleIdx="0" presStyleCnt="6"/>
      <dgm:spPr/>
    </dgm:pt>
    <dgm:pt modelId="{AB67786F-3905-46D7-A93E-AF5E97A1DB68}" type="pres">
      <dgm:prSet presAssocID="{70E3F231-63EE-41EF-9A8D-1C355E45F643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749FBA-A039-460E-8EB7-07349660E9E7}" type="pres">
      <dgm:prSet presAssocID="{FACC9926-4231-4E01-A9AB-E5DFED19C8FD}" presName="Accent2" presStyleCnt="0"/>
      <dgm:spPr/>
    </dgm:pt>
    <dgm:pt modelId="{868AB947-ADE5-46AC-9026-8304CA11CDEB}" type="pres">
      <dgm:prSet presAssocID="{FACC9926-4231-4E01-A9AB-E5DFED19C8FD}" presName="Accent" presStyleLbl="bgShp" presStyleIdx="1" presStyleCnt="6"/>
      <dgm:spPr>
        <a:solidFill>
          <a:schemeClr val="bg2"/>
        </a:solidFill>
      </dgm:spPr>
    </dgm:pt>
    <dgm:pt modelId="{28444ACE-AB4C-4B84-A5F3-B60EE582385E}" type="pres">
      <dgm:prSet presAssocID="{FACC9926-4231-4E01-A9AB-E5DFED19C8FD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81EA7-6C16-4064-A9A3-974D86577728}" type="pres">
      <dgm:prSet presAssocID="{25D6640D-C921-4827-9C68-28FABCB989C1}" presName="Accent3" presStyleCnt="0"/>
      <dgm:spPr/>
    </dgm:pt>
    <dgm:pt modelId="{B2A6F704-34B4-4E29-99E6-61B5FB753B5F}" type="pres">
      <dgm:prSet presAssocID="{25D6640D-C921-4827-9C68-28FABCB989C1}" presName="Accent" presStyleLbl="bgShp" presStyleIdx="2" presStyleCnt="6"/>
      <dgm:spPr>
        <a:solidFill>
          <a:schemeClr val="bg2"/>
        </a:solidFill>
      </dgm:spPr>
    </dgm:pt>
    <dgm:pt modelId="{C83C3C06-A202-4832-9AD7-6ED9D092A04C}" type="pres">
      <dgm:prSet presAssocID="{25D6640D-C921-4827-9C68-28FABCB989C1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EAE14-7540-460E-B450-CA5240B81D56}" type="pres">
      <dgm:prSet presAssocID="{19770A51-E882-4041-8689-E12E416E18B0}" presName="Accent4" presStyleCnt="0"/>
      <dgm:spPr/>
    </dgm:pt>
    <dgm:pt modelId="{7CC1EDCE-2FE7-4E45-9414-DC40B3D97FA7}" type="pres">
      <dgm:prSet presAssocID="{19770A51-E882-4041-8689-E12E416E18B0}" presName="Accent" presStyleLbl="bgShp" presStyleIdx="3" presStyleCnt="6"/>
      <dgm:spPr>
        <a:solidFill>
          <a:schemeClr val="bg2"/>
        </a:solidFill>
      </dgm:spPr>
    </dgm:pt>
    <dgm:pt modelId="{5B907FC8-9B3B-4696-91E4-08971BF9F525}" type="pres">
      <dgm:prSet presAssocID="{19770A51-E882-4041-8689-E12E416E18B0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C84FB7-C75A-4903-AAF1-3B387018DDD9}" type="pres">
      <dgm:prSet presAssocID="{7262C3E8-EB66-4EAB-8987-2136D95F56BF}" presName="Accent5" presStyleCnt="0"/>
      <dgm:spPr/>
    </dgm:pt>
    <dgm:pt modelId="{CA03A5CC-D4CC-4B60-A4F9-B0D5A47FC231}" type="pres">
      <dgm:prSet presAssocID="{7262C3E8-EB66-4EAB-8987-2136D95F56BF}" presName="Accent" presStyleLbl="bgShp" presStyleIdx="4" presStyleCnt="6"/>
      <dgm:spPr>
        <a:solidFill>
          <a:schemeClr val="bg2"/>
        </a:solidFill>
      </dgm:spPr>
    </dgm:pt>
    <dgm:pt modelId="{0DD1483D-ABBF-4C01-A05A-2422BE723BD5}" type="pres">
      <dgm:prSet presAssocID="{7262C3E8-EB66-4EAB-8987-2136D95F56BF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76F10A-6569-4D5A-8787-D62E28445ECB}" type="pres">
      <dgm:prSet presAssocID="{1623FBE0-81BA-469A-BC11-A39E0579D9A5}" presName="Accent6" presStyleCnt="0"/>
      <dgm:spPr/>
    </dgm:pt>
    <dgm:pt modelId="{5EB18341-C21D-4938-A464-D3060C0A5EB8}" type="pres">
      <dgm:prSet presAssocID="{1623FBE0-81BA-469A-BC11-A39E0579D9A5}" presName="Accent" presStyleLbl="bgShp" presStyleIdx="5" presStyleCnt="6"/>
      <dgm:spPr>
        <a:solidFill>
          <a:schemeClr val="bg2"/>
        </a:solidFill>
      </dgm:spPr>
    </dgm:pt>
    <dgm:pt modelId="{B26889CB-5ABD-47CC-95BF-2DC4E5124E04}" type="pres">
      <dgm:prSet presAssocID="{1623FBE0-81BA-469A-BC11-A39E0579D9A5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5D81FA-5519-4040-8889-BD34505C70A4}" type="presOf" srcId="{FACC9926-4231-4E01-A9AB-E5DFED19C8FD}" destId="{28444ACE-AB4C-4B84-A5F3-B60EE582385E}" srcOrd="0" destOrd="0" presId="urn:microsoft.com/office/officeart/2011/layout/HexagonRadial"/>
    <dgm:cxn modelId="{4B908479-D3B3-4115-B14A-8D0C766009FF}" srcId="{0A21F6C2-60C5-4F12-865C-902F24AB221A}" destId="{19770A51-E882-4041-8689-E12E416E18B0}" srcOrd="3" destOrd="0" parTransId="{F8D44643-2EEE-4C0B-8D5E-7991F657DD12}" sibTransId="{CA9D706E-AD53-4513-8AB1-DC3187D95985}"/>
    <dgm:cxn modelId="{5785D627-7ED0-4978-BA99-25716AB134E4}" type="presOf" srcId="{70E3F231-63EE-41EF-9A8D-1C355E45F643}" destId="{AB67786F-3905-46D7-A93E-AF5E97A1DB68}" srcOrd="0" destOrd="0" presId="urn:microsoft.com/office/officeart/2011/layout/HexagonRadial"/>
    <dgm:cxn modelId="{F6EB394A-2E58-4252-BADE-E4168254D690}" srcId="{0A21F6C2-60C5-4F12-865C-902F24AB221A}" destId="{FACC9926-4231-4E01-A9AB-E5DFED19C8FD}" srcOrd="1" destOrd="0" parTransId="{0C711441-5BF4-4D4A-BBBF-F67CBFF2D5EB}" sibTransId="{6E4BD22F-C643-4283-A19D-4D334A5EED6D}"/>
    <dgm:cxn modelId="{A87A1630-B34D-4B01-AC99-7B7F143677F3}" srcId="{0A21F6C2-60C5-4F12-865C-902F24AB221A}" destId="{25D6640D-C921-4827-9C68-28FABCB989C1}" srcOrd="2" destOrd="0" parTransId="{6DE24966-6684-4AE6-944C-BA6EB6CE5A0D}" sibTransId="{A07BEC86-D4B4-4ACA-9D28-18E3CFF6205B}"/>
    <dgm:cxn modelId="{514ED5D6-5D91-4731-B555-A41394B9E92A}" srcId="{0A21F6C2-60C5-4F12-865C-902F24AB221A}" destId="{70E3F231-63EE-41EF-9A8D-1C355E45F643}" srcOrd="0" destOrd="0" parTransId="{8014991C-3BA1-482C-8F60-42C9AD9CB624}" sibTransId="{40EFEAC6-569C-482C-AF5C-53A4B8978EE8}"/>
    <dgm:cxn modelId="{D722942E-6E96-4E01-B4B0-F439873F1872}" srcId="{156E385A-87A1-4206-B4DD-06094F754068}" destId="{0A21F6C2-60C5-4F12-865C-902F24AB221A}" srcOrd="0" destOrd="0" parTransId="{D746B296-ABB7-45D2-9176-325795C24DEE}" sibTransId="{0273A9FB-FE90-4028-8AA4-30882672A62E}"/>
    <dgm:cxn modelId="{261B9A08-3162-4A95-B9BD-19F60E6A72CA}" type="presOf" srcId="{7262C3E8-EB66-4EAB-8987-2136D95F56BF}" destId="{0DD1483D-ABBF-4C01-A05A-2422BE723BD5}" srcOrd="0" destOrd="0" presId="urn:microsoft.com/office/officeart/2011/layout/HexagonRadial"/>
    <dgm:cxn modelId="{888366BB-7B66-47F5-B8F5-12B791EB34C6}" type="presOf" srcId="{19770A51-E882-4041-8689-E12E416E18B0}" destId="{5B907FC8-9B3B-4696-91E4-08971BF9F525}" srcOrd="0" destOrd="0" presId="urn:microsoft.com/office/officeart/2011/layout/HexagonRadial"/>
    <dgm:cxn modelId="{E9586F27-4991-45A3-9433-F32613A6F1BD}" type="presOf" srcId="{25D6640D-C921-4827-9C68-28FABCB989C1}" destId="{C83C3C06-A202-4832-9AD7-6ED9D092A04C}" srcOrd="0" destOrd="0" presId="urn:microsoft.com/office/officeart/2011/layout/HexagonRadial"/>
    <dgm:cxn modelId="{AEE95233-1790-43C3-A09A-164AC033FC95}" type="presOf" srcId="{1623FBE0-81BA-469A-BC11-A39E0579D9A5}" destId="{B26889CB-5ABD-47CC-95BF-2DC4E5124E04}" srcOrd="0" destOrd="0" presId="urn:microsoft.com/office/officeart/2011/layout/HexagonRadial"/>
    <dgm:cxn modelId="{F42D4BE9-D547-4641-9122-F20B9DFDCEDA}" srcId="{0A21F6C2-60C5-4F12-865C-902F24AB221A}" destId="{7262C3E8-EB66-4EAB-8987-2136D95F56BF}" srcOrd="4" destOrd="0" parTransId="{8A32DD2A-57C2-4524-8F99-C8C192282BDD}" sibTransId="{A670DCE0-6E68-470A-8A60-C5ACDB47B6CB}"/>
    <dgm:cxn modelId="{BEC2B23B-09DB-46B7-8CAC-D73F5980CDB8}" type="presOf" srcId="{0A21F6C2-60C5-4F12-865C-902F24AB221A}" destId="{02B2154D-66E7-4FDE-87D6-54A84AD23FAA}" srcOrd="0" destOrd="0" presId="urn:microsoft.com/office/officeart/2011/layout/HexagonRadial"/>
    <dgm:cxn modelId="{A44752EF-E99F-4310-BA2A-D57B6CFCED3E}" srcId="{0A21F6C2-60C5-4F12-865C-902F24AB221A}" destId="{1623FBE0-81BA-469A-BC11-A39E0579D9A5}" srcOrd="5" destOrd="0" parTransId="{010E8632-7279-4023-8E40-ABB45571E8BA}" sibTransId="{55C44505-088E-4490-B49B-D39474EC5E8A}"/>
    <dgm:cxn modelId="{5EDBCA3F-E313-4627-A87B-B2DAC0BBE334}" type="presOf" srcId="{156E385A-87A1-4206-B4DD-06094F754068}" destId="{2544BCCF-E002-438A-A74F-A495E284AB9E}" srcOrd="0" destOrd="0" presId="urn:microsoft.com/office/officeart/2011/layout/HexagonRadial"/>
    <dgm:cxn modelId="{45120C89-8C37-409F-862B-DF81421DEFAC}" type="presParOf" srcId="{2544BCCF-E002-438A-A74F-A495E284AB9E}" destId="{02B2154D-66E7-4FDE-87D6-54A84AD23FAA}" srcOrd="0" destOrd="0" presId="urn:microsoft.com/office/officeart/2011/layout/HexagonRadial"/>
    <dgm:cxn modelId="{35A6ACCD-F71C-4386-A517-BCB5F875D596}" type="presParOf" srcId="{2544BCCF-E002-438A-A74F-A495E284AB9E}" destId="{D53A5D26-E23B-41E4-9F51-28032B415ED6}" srcOrd="1" destOrd="0" presId="urn:microsoft.com/office/officeart/2011/layout/HexagonRadial"/>
    <dgm:cxn modelId="{EA3B1C41-D807-46A8-8301-F4062B3C4226}" type="presParOf" srcId="{D53A5D26-E23B-41E4-9F51-28032B415ED6}" destId="{CC74C9F0-6D76-4523-973E-C83ED7E14E54}" srcOrd="0" destOrd="0" presId="urn:microsoft.com/office/officeart/2011/layout/HexagonRadial"/>
    <dgm:cxn modelId="{92F7D684-8C68-494E-8DC3-4C2096321DA6}" type="presParOf" srcId="{2544BCCF-E002-438A-A74F-A495E284AB9E}" destId="{AB67786F-3905-46D7-A93E-AF5E97A1DB68}" srcOrd="2" destOrd="0" presId="urn:microsoft.com/office/officeart/2011/layout/HexagonRadial"/>
    <dgm:cxn modelId="{DF989294-F3A0-4374-B03A-5C9150A92A9B}" type="presParOf" srcId="{2544BCCF-E002-438A-A74F-A495E284AB9E}" destId="{D0749FBA-A039-460E-8EB7-07349660E9E7}" srcOrd="3" destOrd="0" presId="urn:microsoft.com/office/officeart/2011/layout/HexagonRadial"/>
    <dgm:cxn modelId="{F5DA7014-15E4-4D02-A52D-EA100B46749D}" type="presParOf" srcId="{D0749FBA-A039-460E-8EB7-07349660E9E7}" destId="{868AB947-ADE5-46AC-9026-8304CA11CDEB}" srcOrd="0" destOrd="0" presId="urn:microsoft.com/office/officeart/2011/layout/HexagonRadial"/>
    <dgm:cxn modelId="{5329203D-BDD2-4605-9E01-D59A2BC573E7}" type="presParOf" srcId="{2544BCCF-E002-438A-A74F-A495E284AB9E}" destId="{28444ACE-AB4C-4B84-A5F3-B60EE582385E}" srcOrd="4" destOrd="0" presId="urn:microsoft.com/office/officeart/2011/layout/HexagonRadial"/>
    <dgm:cxn modelId="{75E435C4-6809-4EF6-8D04-2A9E30D356B2}" type="presParOf" srcId="{2544BCCF-E002-438A-A74F-A495E284AB9E}" destId="{51F81EA7-6C16-4064-A9A3-974D86577728}" srcOrd="5" destOrd="0" presId="urn:microsoft.com/office/officeart/2011/layout/HexagonRadial"/>
    <dgm:cxn modelId="{F86DED83-EF9C-4A80-99E6-06B5BBFABA00}" type="presParOf" srcId="{51F81EA7-6C16-4064-A9A3-974D86577728}" destId="{B2A6F704-34B4-4E29-99E6-61B5FB753B5F}" srcOrd="0" destOrd="0" presId="urn:microsoft.com/office/officeart/2011/layout/HexagonRadial"/>
    <dgm:cxn modelId="{213DC67B-123E-4BB0-B383-F21821E017BB}" type="presParOf" srcId="{2544BCCF-E002-438A-A74F-A495E284AB9E}" destId="{C83C3C06-A202-4832-9AD7-6ED9D092A04C}" srcOrd="6" destOrd="0" presId="urn:microsoft.com/office/officeart/2011/layout/HexagonRadial"/>
    <dgm:cxn modelId="{7078C9E8-92FB-41CD-A23A-00D7282EAF3C}" type="presParOf" srcId="{2544BCCF-E002-438A-A74F-A495E284AB9E}" destId="{DA8EAE14-7540-460E-B450-CA5240B81D56}" srcOrd="7" destOrd="0" presId="urn:microsoft.com/office/officeart/2011/layout/HexagonRadial"/>
    <dgm:cxn modelId="{4B7818EA-19D2-4C1C-98C9-AFCB52E7FA6B}" type="presParOf" srcId="{DA8EAE14-7540-460E-B450-CA5240B81D56}" destId="{7CC1EDCE-2FE7-4E45-9414-DC40B3D97FA7}" srcOrd="0" destOrd="0" presId="urn:microsoft.com/office/officeart/2011/layout/HexagonRadial"/>
    <dgm:cxn modelId="{54E15A88-E8A9-452C-B5D2-319D03EC818C}" type="presParOf" srcId="{2544BCCF-E002-438A-A74F-A495E284AB9E}" destId="{5B907FC8-9B3B-4696-91E4-08971BF9F525}" srcOrd="8" destOrd="0" presId="urn:microsoft.com/office/officeart/2011/layout/HexagonRadial"/>
    <dgm:cxn modelId="{80ACF8F6-2DB3-4E87-A1FB-0E66F9AD6131}" type="presParOf" srcId="{2544BCCF-E002-438A-A74F-A495E284AB9E}" destId="{08C84FB7-C75A-4903-AAF1-3B387018DDD9}" srcOrd="9" destOrd="0" presId="urn:microsoft.com/office/officeart/2011/layout/HexagonRadial"/>
    <dgm:cxn modelId="{A74D821F-DD19-4447-9AC4-E4827C3C3960}" type="presParOf" srcId="{08C84FB7-C75A-4903-AAF1-3B387018DDD9}" destId="{CA03A5CC-D4CC-4B60-A4F9-B0D5A47FC231}" srcOrd="0" destOrd="0" presId="urn:microsoft.com/office/officeart/2011/layout/HexagonRadial"/>
    <dgm:cxn modelId="{8F379825-2B53-44B8-8E1C-D241A27ED719}" type="presParOf" srcId="{2544BCCF-E002-438A-A74F-A495E284AB9E}" destId="{0DD1483D-ABBF-4C01-A05A-2422BE723BD5}" srcOrd="10" destOrd="0" presId="urn:microsoft.com/office/officeart/2011/layout/HexagonRadial"/>
    <dgm:cxn modelId="{A634D970-2EB2-44AC-9617-BE6659ED78FB}" type="presParOf" srcId="{2544BCCF-E002-438A-A74F-A495E284AB9E}" destId="{F276F10A-6569-4D5A-8787-D62E28445ECB}" srcOrd="11" destOrd="0" presId="urn:microsoft.com/office/officeart/2011/layout/HexagonRadial"/>
    <dgm:cxn modelId="{E90BFC88-892A-4415-B6CA-A7DA9440892D}" type="presParOf" srcId="{F276F10A-6569-4D5A-8787-D62E28445ECB}" destId="{5EB18341-C21D-4938-A464-D3060C0A5EB8}" srcOrd="0" destOrd="0" presId="urn:microsoft.com/office/officeart/2011/layout/HexagonRadial"/>
    <dgm:cxn modelId="{A779273A-0C4F-4D18-BE5B-15E64727E192}" type="presParOf" srcId="{2544BCCF-E002-438A-A74F-A495E284AB9E}" destId="{B26889CB-5ABD-47CC-95BF-2DC4E5124E04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6E385A-87A1-4206-B4DD-06094F754068}" type="doc">
      <dgm:prSet loTypeId="urn:microsoft.com/office/officeart/2011/layout/HexagonRadial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21F6C2-60C5-4F12-865C-902F24AB221A}">
      <dgm:prSet phldrT="[Text]" phldr="1" custT="1"/>
      <dgm:spPr>
        <a:solidFill>
          <a:schemeClr val="tx1"/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D746B296-ABB7-45D2-9176-325795C24DEE}" type="parTrans" cxnId="{D722942E-6E96-4E01-B4B0-F439873F1872}">
      <dgm:prSet/>
      <dgm:spPr/>
      <dgm:t>
        <a:bodyPr/>
        <a:lstStyle/>
        <a:p>
          <a:endParaRPr lang="en-US"/>
        </a:p>
      </dgm:t>
    </dgm:pt>
    <dgm:pt modelId="{0273A9FB-FE90-4028-8AA4-30882672A62E}" type="sibTrans" cxnId="{D722942E-6E96-4E01-B4B0-F439873F1872}">
      <dgm:prSet/>
      <dgm:spPr/>
      <dgm:t>
        <a:bodyPr/>
        <a:lstStyle/>
        <a:p>
          <a:endParaRPr lang="en-US"/>
        </a:p>
      </dgm:t>
    </dgm:pt>
    <dgm:pt modelId="{70E3F231-63EE-41EF-9A8D-1C355E45F643}">
      <dgm:prSet phldrT="[Text]" phldr="1" custT="1"/>
      <dgm:spPr>
        <a:solidFill>
          <a:srgbClr val="581522"/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8014991C-3BA1-482C-8F60-42C9AD9CB624}" type="parTrans" cxnId="{514ED5D6-5D91-4731-B555-A41394B9E92A}">
      <dgm:prSet/>
      <dgm:spPr/>
      <dgm:t>
        <a:bodyPr/>
        <a:lstStyle/>
        <a:p>
          <a:endParaRPr lang="en-US"/>
        </a:p>
      </dgm:t>
    </dgm:pt>
    <dgm:pt modelId="{40EFEAC6-569C-482C-AF5C-53A4B8978EE8}" type="sibTrans" cxnId="{514ED5D6-5D91-4731-B555-A41394B9E92A}">
      <dgm:prSet/>
      <dgm:spPr/>
      <dgm:t>
        <a:bodyPr/>
        <a:lstStyle/>
        <a:p>
          <a:endParaRPr lang="en-US"/>
        </a:p>
      </dgm:t>
    </dgm:pt>
    <dgm:pt modelId="{FACC9926-4231-4E01-A9AB-E5DFED19C8FD}">
      <dgm:prSet phldrT="[Text]" phldr="1" custT="1"/>
      <dgm:spPr>
        <a:solidFill>
          <a:srgbClr val="B7AD99"/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0C711441-5BF4-4D4A-BBBF-F67CBFF2D5EB}" type="parTrans" cxnId="{F6EB394A-2E58-4252-BADE-E4168254D690}">
      <dgm:prSet/>
      <dgm:spPr/>
      <dgm:t>
        <a:bodyPr/>
        <a:lstStyle/>
        <a:p>
          <a:endParaRPr lang="en-US"/>
        </a:p>
      </dgm:t>
    </dgm:pt>
    <dgm:pt modelId="{6E4BD22F-C643-4283-A19D-4D334A5EED6D}" type="sibTrans" cxnId="{F6EB394A-2E58-4252-BADE-E4168254D690}">
      <dgm:prSet/>
      <dgm:spPr/>
      <dgm:t>
        <a:bodyPr/>
        <a:lstStyle/>
        <a:p>
          <a:endParaRPr lang="en-US"/>
        </a:p>
      </dgm:t>
    </dgm:pt>
    <dgm:pt modelId="{25D6640D-C921-4827-9C68-28FABCB989C1}">
      <dgm:prSet phldrT="[Text]" phldr="1" custT="1"/>
      <dgm:spPr>
        <a:solidFill>
          <a:srgbClr val="DDD8C4"/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6DE24966-6684-4AE6-944C-BA6EB6CE5A0D}" type="parTrans" cxnId="{A87A1630-B34D-4B01-AC99-7B7F143677F3}">
      <dgm:prSet/>
      <dgm:spPr/>
      <dgm:t>
        <a:bodyPr/>
        <a:lstStyle/>
        <a:p>
          <a:endParaRPr lang="en-US"/>
        </a:p>
      </dgm:t>
    </dgm:pt>
    <dgm:pt modelId="{A07BEC86-D4B4-4ACA-9D28-18E3CFF6205B}" type="sibTrans" cxnId="{A87A1630-B34D-4B01-AC99-7B7F143677F3}">
      <dgm:prSet/>
      <dgm:spPr/>
      <dgm:t>
        <a:bodyPr/>
        <a:lstStyle/>
        <a:p>
          <a:endParaRPr lang="en-US"/>
        </a:p>
      </dgm:t>
    </dgm:pt>
    <dgm:pt modelId="{19770A51-E882-4041-8689-E12E416E18B0}">
      <dgm:prSet phldrT="[Text]" phldr="1" custT="1"/>
      <dgm:spPr>
        <a:solidFill>
          <a:srgbClr val="BCB8B1"/>
        </a:solidFill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F8D44643-2EEE-4C0B-8D5E-7991F657DD12}" type="parTrans" cxnId="{4B908479-D3B3-4115-B14A-8D0C766009FF}">
      <dgm:prSet/>
      <dgm:spPr/>
      <dgm:t>
        <a:bodyPr/>
        <a:lstStyle/>
        <a:p>
          <a:endParaRPr lang="en-US"/>
        </a:p>
      </dgm:t>
    </dgm:pt>
    <dgm:pt modelId="{CA9D706E-AD53-4513-8AB1-DC3187D95985}" type="sibTrans" cxnId="{4B908479-D3B3-4115-B14A-8D0C766009FF}">
      <dgm:prSet/>
      <dgm:spPr/>
      <dgm:t>
        <a:bodyPr/>
        <a:lstStyle/>
        <a:p>
          <a:endParaRPr lang="en-US"/>
        </a:p>
      </dgm:t>
    </dgm:pt>
    <dgm:pt modelId="{7262C3E8-EB66-4EAB-8987-2136D95F56BF}">
      <dgm:prSet phldrT="[Text]" phldr="1" custT="1"/>
      <dgm:spPr>
        <a:solidFill>
          <a:schemeClr val="bg1">
            <a:lumMod val="75000"/>
          </a:schemeClr>
        </a:solidFill>
        <a:ln>
          <a:noFill/>
        </a:ln>
        <a:effectLst>
          <a:outerShdw blurRad="50800" dist="50800" dir="5400000" algn="ctr" rotWithShape="0">
            <a:schemeClr val="bg1"/>
          </a:outerShdw>
        </a:effectLst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8A32DD2A-57C2-4524-8F99-C8C192282BDD}" type="parTrans" cxnId="{F42D4BE9-D547-4641-9122-F20B9DFDCEDA}">
      <dgm:prSet/>
      <dgm:spPr/>
      <dgm:t>
        <a:bodyPr/>
        <a:lstStyle/>
        <a:p>
          <a:endParaRPr lang="en-US"/>
        </a:p>
      </dgm:t>
    </dgm:pt>
    <dgm:pt modelId="{A670DCE0-6E68-470A-8A60-C5ACDB47B6CB}" type="sibTrans" cxnId="{F42D4BE9-D547-4641-9122-F20B9DFDCEDA}">
      <dgm:prSet/>
      <dgm:spPr/>
      <dgm:t>
        <a:bodyPr/>
        <a:lstStyle/>
        <a:p>
          <a:endParaRPr lang="en-US"/>
        </a:p>
      </dgm:t>
    </dgm:pt>
    <dgm:pt modelId="{1623FBE0-81BA-469A-BC11-A39E0579D9A5}">
      <dgm:prSet phldrT="[Text]" phldr="1" custT="1"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010E8632-7279-4023-8E40-ABB45571E8BA}" type="parTrans" cxnId="{A44752EF-E99F-4310-BA2A-D57B6CFCED3E}">
      <dgm:prSet/>
      <dgm:spPr/>
      <dgm:t>
        <a:bodyPr/>
        <a:lstStyle/>
        <a:p>
          <a:endParaRPr lang="en-US"/>
        </a:p>
      </dgm:t>
    </dgm:pt>
    <dgm:pt modelId="{55C44505-088E-4490-B49B-D39474EC5E8A}" type="sibTrans" cxnId="{A44752EF-E99F-4310-BA2A-D57B6CFCED3E}">
      <dgm:prSet/>
      <dgm:spPr/>
      <dgm:t>
        <a:bodyPr/>
        <a:lstStyle/>
        <a:p>
          <a:endParaRPr lang="en-US"/>
        </a:p>
      </dgm:t>
    </dgm:pt>
    <dgm:pt modelId="{2544BCCF-E002-438A-A74F-A495E284AB9E}" type="pres">
      <dgm:prSet presAssocID="{156E385A-87A1-4206-B4DD-06094F75406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2B2154D-66E7-4FDE-87D6-54A84AD23FAA}" type="pres">
      <dgm:prSet presAssocID="{0A21F6C2-60C5-4F12-865C-902F24AB221A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D53A5D26-E23B-41E4-9F51-28032B415ED6}" type="pres">
      <dgm:prSet presAssocID="{70E3F231-63EE-41EF-9A8D-1C355E45F643}" presName="Accent1" presStyleCnt="0"/>
      <dgm:spPr/>
    </dgm:pt>
    <dgm:pt modelId="{CC74C9F0-6D76-4523-973E-C83ED7E14E54}" type="pres">
      <dgm:prSet presAssocID="{70E3F231-63EE-41EF-9A8D-1C355E45F643}" presName="Accent" presStyleLbl="bgShp" presStyleIdx="0" presStyleCnt="6"/>
      <dgm:spPr/>
    </dgm:pt>
    <dgm:pt modelId="{AB67786F-3905-46D7-A93E-AF5E97A1DB68}" type="pres">
      <dgm:prSet presAssocID="{70E3F231-63EE-41EF-9A8D-1C355E45F643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749FBA-A039-460E-8EB7-07349660E9E7}" type="pres">
      <dgm:prSet presAssocID="{FACC9926-4231-4E01-A9AB-E5DFED19C8FD}" presName="Accent2" presStyleCnt="0"/>
      <dgm:spPr/>
    </dgm:pt>
    <dgm:pt modelId="{868AB947-ADE5-46AC-9026-8304CA11CDEB}" type="pres">
      <dgm:prSet presAssocID="{FACC9926-4231-4E01-A9AB-E5DFED19C8FD}" presName="Accent" presStyleLbl="bgShp" presStyleIdx="1" presStyleCnt="6"/>
      <dgm:spPr>
        <a:solidFill>
          <a:schemeClr val="bg2"/>
        </a:solidFill>
      </dgm:spPr>
    </dgm:pt>
    <dgm:pt modelId="{28444ACE-AB4C-4B84-A5F3-B60EE582385E}" type="pres">
      <dgm:prSet presAssocID="{FACC9926-4231-4E01-A9AB-E5DFED19C8FD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81EA7-6C16-4064-A9A3-974D86577728}" type="pres">
      <dgm:prSet presAssocID="{25D6640D-C921-4827-9C68-28FABCB989C1}" presName="Accent3" presStyleCnt="0"/>
      <dgm:spPr/>
    </dgm:pt>
    <dgm:pt modelId="{B2A6F704-34B4-4E29-99E6-61B5FB753B5F}" type="pres">
      <dgm:prSet presAssocID="{25D6640D-C921-4827-9C68-28FABCB989C1}" presName="Accent" presStyleLbl="bgShp" presStyleIdx="2" presStyleCnt="6"/>
      <dgm:spPr>
        <a:solidFill>
          <a:schemeClr val="bg2"/>
        </a:solidFill>
      </dgm:spPr>
    </dgm:pt>
    <dgm:pt modelId="{C83C3C06-A202-4832-9AD7-6ED9D092A04C}" type="pres">
      <dgm:prSet presAssocID="{25D6640D-C921-4827-9C68-28FABCB989C1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EAE14-7540-460E-B450-CA5240B81D56}" type="pres">
      <dgm:prSet presAssocID="{19770A51-E882-4041-8689-E12E416E18B0}" presName="Accent4" presStyleCnt="0"/>
      <dgm:spPr/>
    </dgm:pt>
    <dgm:pt modelId="{7CC1EDCE-2FE7-4E45-9414-DC40B3D97FA7}" type="pres">
      <dgm:prSet presAssocID="{19770A51-E882-4041-8689-E12E416E18B0}" presName="Accent" presStyleLbl="bgShp" presStyleIdx="3" presStyleCnt="6"/>
      <dgm:spPr>
        <a:solidFill>
          <a:schemeClr val="bg2"/>
        </a:solidFill>
      </dgm:spPr>
    </dgm:pt>
    <dgm:pt modelId="{5B907FC8-9B3B-4696-91E4-08971BF9F525}" type="pres">
      <dgm:prSet presAssocID="{19770A51-E882-4041-8689-E12E416E18B0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C84FB7-C75A-4903-AAF1-3B387018DDD9}" type="pres">
      <dgm:prSet presAssocID="{7262C3E8-EB66-4EAB-8987-2136D95F56BF}" presName="Accent5" presStyleCnt="0"/>
      <dgm:spPr/>
    </dgm:pt>
    <dgm:pt modelId="{CA03A5CC-D4CC-4B60-A4F9-B0D5A47FC231}" type="pres">
      <dgm:prSet presAssocID="{7262C3E8-EB66-4EAB-8987-2136D95F56BF}" presName="Accent" presStyleLbl="bgShp" presStyleIdx="4" presStyleCnt="6"/>
      <dgm:spPr>
        <a:solidFill>
          <a:schemeClr val="bg2"/>
        </a:solidFill>
      </dgm:spPr>
    </dgm:pt>
    <dgm:pt modelId="{0DD1483D-ABBF-4C01-A05A-2422BE723BD5}" type="pres">
      <dgm:prSet presAssocID="{7262C3E8-EB66-4EAB-8987-2136D95F56BF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76F10A-6569-4D5A-8787-D62E28445ECB}" type="pres">
      <dgm:prSet presAssocID="{1623FBE0-81BA-469A-BC11-A39E0579D9A5}" presName="Accent6" presStyleCnt="0"/>
      <dgm:spPr/>
    </dgm:pt>
    <dgm:pt modelId="{5EB18341-C21D-4938-A464-D3060C0A5EB8}" type="pres">
      <dgm:prSet presAssocID="{1623FBE0-81BA-469A-BC11-A39E0579D9A5}" presName="Accent" presStyleLbl="bgShp" presStyleIdx="5" presStyleCnt="6"/>
      <dgm:spPr>
        <a:solidFill>
          <a:schemeClr val="bg2"/>
        </a:solidFill>
      </dgm:spPr>
    </dgm:pt>
    <dgm:pt modelId="{B26889CB-5ABD-47CC-95BF-2DC4E5124E04}" type="pres">
      <dgm:prSet presAssocID="{1623FBE0-81BA-469A-BC11-A39E0579D9A5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5D81FA-5519-4040-8889-BD34505C70A4}" type="presOf" srcId="{FACC9926-4231-4E01-A9AB-E5DFED19C8FD}" destId="{28444ACE-AB4C-4B84-A5F3-B60EE582385E}" srcOrd="0" destOrd="0" presId="urn:microsoft.com/office/officeart/2011/layout/HexagonRadial"/>
    <dgm:cxn modelId="{4B908479-D3B3-4115-B14A-8D0C766009FF}" srcId="{0A21F6C2-60C5-4F12-865C-902F24AB221A}" destId="{19770A51-E882-4041-8689-E12E416E18B0}" srcOrd="3" destOrd="0" parTransId="{F8D44643-2EEE-4C0B-8D5E-7991F657DD12}" sibTransId="{CA9D706E-AD53-4513-8AB1-DC3187D95985}"/>
    <dgm:cxn modelId="{5785D627-7ED0-4978-BA99-25716AB134E4}" type="presOf" srcId="{70E3F231-63EE-41EF-9A8D-1C355E45F643}" destId="{AB67786F-3905-46D7-A93E-AF5E97A1DB68}" srcOrd="0" destOrd="0" presId="urn:microsoft.com/office/officeart/2011/layout/HexagonRadial"/>
    <dgm:cxn modelId="{F6EB394A-2E58-4252-BADE-E4168254D690}" srcId="{0A21F6C2-60C5-4F12-865C-902F24AB221A}" destId="{FACC9926-4231-4E01-A9AB-E5DFED19C8FD}" srcOrd="1" destOrd="0" parTransId="{0C711441-5BF4-4D4A-BBBF-F67CBFF2D5EB}" sibTransId="{6E4BD22F-C643-4283-A19D-4D334A5EED6D}"/>
    <dgm:cxn modelId="{A87A1630-B34D-4B01-AC99-7B7F143677F3}" srcId="{0A21F6C2-60C5-4F12-865C-902F24AB221A}" destId="{25D6640D-C921-4827-9C68-28FABCB989C1}" srcOrd="2" destOrd="0" parTransId="{6DE24966-6684-4AE6-944C-BA6EB6CE5A0D}" sibTransId="{A07BEC86-D4B4-4ACA-9D28-18E3CFF6205B}"/>
    <dgm:cxn modelId="{514ED5D6-5D91-4731-B555-A41394B9E92A}" srcId="{0A21F6C2-60C5-4F12-865C-902F24AB221A}" destId="{70E3F231-63EE-41EF-9A8D-1C355E45F643}" srcOrd="0" destOrd="0" parTransId="{8014991C-3BA1-482C-8F60-42C9AD9CB624}" sibTransId="{40EFEAC6-569C-482C-AF5C-53A4B8978EE8}"/>
    <dgm:cxn modelId="{D722942E-6E96-4E01-B4B0-F439873F1872}" srcId="{156E385A-87A1-4206-B4DD-06094F754068}" destId="{0A21F6C2-60C5-4F12-865C-902F24AB221A}" srcOrd="0" destOrd="0" parTransId="{D746B296-ABB7-45D2-9176-325795C24DEE}" sibTransId="{0273A9FB-FE90-4028-8AA4-30882672A62E}"/>
    <dgm:cxn modelId="{261B9A08-3162-4A95-B9BD-19F60E6A72CA}" type="presOf" srcId="{7262C3E8-EB66-4EAB-8987-2136D95F56BF}" destId="{0DD1483D-ABBF-4C01-A05A-2422BE723BD5}" srcOrd="0" destOrd="0" presId="urn:microsoft.com/office/officeart/2011/layout/HexagonRadial"/>
    <dgm:cxn modelId="{888366BB-7B66-47F5-B8F5-12B791EB34C6}" type="presOf" srcId="{19770A51-E882-4041-8689-E12E416E18B0}" destId="{5B907FC8-9B3B-4696-91E4-08971BF9F525}" srcOrd="0" destOrd="0" presId="urn:microsoft.com/office/officeart/2011/layout/HexagonRadial"/>
    <dgm:cxn modelId="{E9586F27-4991-45A3-9433-F32613A6F1BD}" type="presOf" srcId="{25D6640D-C921-4827-9C68-28FABCB989C1}" destId="{C83C3C06-A202-4832-9AD7-6ED9D092A04C}" srcOrd="0" destOrd="0" presId="urn:microsoft.com/office/officeart/2011/layout/HexagonRadial"/>
    <dgm:cxn modelId="{AEE95233-1790-43C3-A09A-164AC033FC95}" type="presOf" srcId="{1623FBE0-81BA-469A-BC11-A39E0579D9A5}" destId="{B26889CB-5ABD-47CC-95BF-2DC4E5124E04}" srcOrd="0" destOrd="0" presId="urn:microsoft.com/office/officeart/2011/layout/HexagonRadial"/>
    <dgm:cxn modelId="{F42D4BE9-D547-4641-9122-F20B9DFDCEDA}" srcId="{0A21F6C2-60C5-4F12-865C-902F24AB221A}" destId="{7262C3E8-EB66-4EAB-8987-2136D95F56BF}" srcOrd="4" destOrd="0" parTransId="{8A32DD2A-57C2-4524-8F99-C8C192282BDD}" sibTransId="{A670DCE0-6E68-470A-8A60-C5ACDB47B6CB}"/>
    <dgm:cxn modelId="{BEC2B23B-09DB-46B7-8CAC-D73F5980CDB8}" type="presOf" srcId="{0A21F6C2-60C5-4F12-865C-902F24AB221A}" destId="{02B2154D-66E7-4FDE-87D6-54A84AD23FAA}" srcOrd="0" destOrd="0" presId="urn:microsoft.com/office/officeart/2011/layout/HexagonRadial"/>
    <dgm:cxn modelId="{A44752EF-E99F-4310-BA2A-D57B6CFCED3E}" srcId="{0A21F6C2-60C5-4F12-865C-902F24AB221A}" destId="{1623FBE0-81BA-469A-BC11-A39E0579D9A5}" srcOrd="5" destOrd="0" parTransId="{010E8632-7279-4023-8E40-ABB45571E8BA}" sibTransId="{55C44505-088E-4490-B49B-D39474EC5E8A}"/>
    <dgm:cxn modelId="{5EDBCA3F-E313-4627-A87B-B2DAC0BBE334}" type="presOf" srcId="{156E385A-87A1-4206-B4DD-06094F754068}" destId="{2544BCCF-E002-438A-A74F-A495E284AB9E}" srcOrd="0" destOrd="0" presId="urn:microsoft.com/office/officeart/2011/layout/HexagonRadial"/>
    <dgm:cxn modelId="{45120C89-8C37-409F-862B-DF81421DEFAC}" type="presParOf" srcId="{2544BCCF-E002-438A-A74F-A495E284AB9E}" destId="{02B2154D-66E7-4FDE-87D6-54A84AD23FAA}" srcOrd="0" destOrd="0" presId="urn:microsoft.com/office/officeart/2011/layout/HexagonRadial"/>
    <dgm:cxn modelId="{35A6ACCD-F71C-4386-A517-BCB5F875D596}" type="presParOf" srcId="{2544BCCF-E002-438A-A74F-A495E284AB9E}" destId="{D53A5D26-E23B-41E4-9F51-28032B415ED6}" srcOrd="1" destOrd="0" presId="urn:microsoft.com/office/officeart/2011/layout/HexagonRadial"/>
    <dgm:cxn modelId="{EA3B1C41-D807-46A8-8301-F4062B3C4226}" type="presParOf" srcId="{D53A5D26-E23B-41E4-9F51-28032B415ED6}" destId="{CC74C9F0-6D76-4523-973E-C83ED7E14E54}" srcOrd="0" destOrd="0" presId="urn:microsoft.com/office/officeart/2011/layout/HexagonRadial"/>
    <dgm:cxn modelId="{92F7D684-8C68-494E-8DC3-4C2096321DA6}" type="presParOf" srcId="{2544BCCF-E002-438A-A74F-A495E284AB9E}" destId="{AB67786F-3905-46D7-A93E-AF5E97A1DB68}" srcOrd="2" destOrd="0" presId="urn:microsoft.com/office/officeart/2011/layout/HexagonRadial"/>
    <dgm:cxn modelId="{DF989294-F3A0-4374-B03A-5C9150A92A9B}" type="presParOf" srcId="{2544BCCF-E002-438A-A74F-A495E284AB9E}" destId="{D0749FBA-A039-460E-8EB7-07349660E9E7}" srcOrd="3" destOrd="0" presId="urn:microsoft.com/office/officeart/2011/layout/HexagonRadial"/>
    <dgm:cxn modelId="{F5DA7014-15E4-4D02-A52D-EA100B46749D}" type="presParOf" srcId="{D0749FBA-A039-460E-8EB7-07349660E9E7}" destId="{868AB947-ADE5-46AC-9026-8304CA11CDEB}" srcOrd="0" destOrd="0" presId="urn:microsoft.com/office/officeart/2011/layout/HexagonRadial"/>
    <dgm:cxn modelId="{5329203D-BDD2-4605-9E01-D59A2BC573E7}" type="presParOf" srcId="{2544BCCF-E002-438A-A74F-A495E284AB9E}" destId="{28444ACE-AB4C-4B84-A5F3-B60EE582385E}" srcOrd="4" destOrd="0" presId="urn:microsoft.com/office/officeart/2011/layout/HexagonRadial"/>
    <dgm:cxn modelId="{75E435C4-6809-4EF6-8D04-2A9E30D356B2}" type="presParOf" srcId="{2544BCCF-E002-438A-A74F-A495E284AB9E}" destId="{51F81EA7-6C16-4064-A9A3-974D86577728}" srcOrd="5" destOrd="0" presId="urn:microsoft.com/office/officeart/2011/layout/HexagonRadial"/>
    <dgm:cxn modelId="{F86DED83-EF9C-4A80-99E6-06B5BBFABA00}" type="presParOf" srcId="{51F81EA7-6C16-4064-A9A3-974D86577728}" destId="{B2A6F704-34B4-4E29-99E6-61B5FB753B5F}" srcOrd="0" destOrd="0" presId="urn:microsoft.com/office/officeart/2011/layout/HexagonRadial"/>
    <dgm:cxn modelId="{213DC67B-123E-4BB0-B383-F21821E017BB}" type="presParOf" srcId="{2544BCCF-E002-438A-A74F-A495E284AB9E}" destId="{C83C3C06-A202-4832-9AD7-6ED9D092A04C}" srcOrd="6" destOrd="0" presId="urn:microsoft.com/office/officeart/2011/layout/HexagonRadial"/>
    <dgm:cxn modelId="{7078C9E8-92FB-41CD-A23A-00D7282EAF3C}" type="presParOf" srcId="{2544BCCF-E002-438A-A74F-A495E284AB9E}" destId="{DA8EAE14-7540-460E-B450-CA5240B81D56}" srcOrd="7" destOrd="0" presId="urn:microsoft.com/office/officeart/2011/layout/HexagonRadial"/>
    <dgm:cxn modelId="{4B7818EA-19D2-4C1C-98C9-AFCB52E7FA6B}" type="presParOf" srcId="{DA8EAE14-7540-460E-B450-CA5240B81D56}" destId="{7CC1EDCE-2FE7-4E45-9414-DC40B3D97FA7}" srcOrd="0" destOrd="0" presId="urn:microsoft.com/office/officeart/2011/layout/HexagonRadial"/>
    <dgm:cxn modelId="{54E15A88-E8A9-452C-B5D2-319D03EC818C}" type="presParOf" srcId="{2544BCCF-E002-438A-A74F-A495E284AB9E}" destId="{5B907FC8-9B3B-4696-91E4-08971BF9F525}" srcOrd="8" destOrd="0" presId="urn:microsoft.com/office/officeart/2011/layout/HexagonRadial"/>
    <dgm:cxn modelId="{80ACF8F6-2DB3-4E87-A1FB-0E66F9AD6131}" type="presParOf" srcId="{2544BCCF-E002-438A-A74F-A495E284AB9E}" destId="{08C84FB7-C75A-4903-AAF1-3B387018DDD9}" srcOrd="9" destOrd="0" presId="urn:microsoft.com/office/officeart/2011/layout/HexagonRadial"/>
    <dgm:cxn modelId="{A74D821F-DD19-4447-9AC4-E4827C3C3960}" type="presParOf" srcId="{08C84FB7-C75A-4903-AAF1-3B387018DDD9}" destId="{CA03A5CC-D4CC-4B60-A4F9-B0D5A47FC231}" srcOrd="0" destOrd="0" presId="urn:microsoft.com/office/officeart/2011/layout/HexagonRadial"/>
    <dgm:cxn modelId="{8F379825-2B53-44B8-8E1C-D241A27ED719}" type="presParOf" srcId="{2544BCCF-E002-438A-A74F-A495E284AB9E}" destId="{0DD1483D-ABBF-4C01-A05A-2422BE723BD5}" srcOrd="10" destOrd="0" presId="urn:microsoft.com/office/officeart/2011/layout/HexagonRadial"/>
    <dgm:cxn modelId="{A634D970-2EB2-44AC-9617-BE6659ED78FB}" type="presParOf" srcId="{2544BCCF-E002-438A-A74F-A495E284AB9E}" destId="{F276F10A-6569-4D5A-8787-D62E28445ECB}" srcOrd="11" destOrd="0" presId="urn:microsoft.com/office/officeart/2011/layout/HexagonRadial"/>
    <dgm:cxn modelId="{E90BFC88-892A-4415-B6CA-A7DA9440892D}" type="presParOf" srcId="{F276F10A-6569-4D5A-8787-D62E28445ECB}" destId="{5EB18341-C21D-4938-A464-D3060C0A5EB8}" srcOrd="0" destOrd="0" presId="urn:microsoft.com/office/officeart/2011/layout/HexagonRadial"/>
    <dgm:cxn modelId="{A779273A-0C4F-4D18-BE5B-15E64727E192}" type="presParOf" srcId="{2544BCCF-E002-438A-A74F-A495E284AB9E}" destId="{B26889CB-5ABD-47CC-95BF-2DC4E5124E04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6E385A-87A1-4206-B4DD-06094F754068}" type="doc">
      <dgm:prSet loTypeId="urn:microsoft.com/office/officeart/2011/layout/HexagonRadial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21F6C2-60C5-4F12-865C-902F24AB221A}">
      <dgm:prSet phldrT="[Text]" phldr="1" custT="1"/>
      <dgm:spPr>
        <a:solidFill>
          <a:schemeClr val="tx1"/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D746B296-ABB7-45D2-9176-325795C24DEE}" type="parTrans" cxnId="{D722942E-6E96-4E01-B4B0-F439873F1872}">
      <dgm:prSet/>
      <dgm:spPr/>
      <dgm:t>
        <a:bodyPr/>
        <a:lstStyle/>
        <a:p>
          <a:endParaRPr lang="en-US"/>
        </a:p>
      </dgm:t>
    </dgm:pt>
    <dgm:pt modelId="{0273A9FB-FE90-4028-8AA4-30882672A62E}" type="sibTrans" cxnId="{D722942E-6E96-4E01-B4B0-F439873F1872}">
      <dgm:prSet/>
      <dgm:spPr/>
      <dgm:t>
        <a:bodyPr/>
        <a:lstStyle/>
        <a:p>
          <a:endParaRPr lang="en-US"/>
        </a:p>
      </dgm:t>
    </dgm:pt>
    <dgm:pt modelId="{70E3F231-63EE-41EF-9A8D-1C355E45F643}">
      <dgm:prSet phldrT="[Text]" phldr="1" custT="1"/>
      <dgm:spPr>
        <a:solidFill>
          <a:schemeClr val="tx1">
            <a:lumMod val="85000"/>
            <a:lumOff val="15000"/>
          </a:schemeClr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8014991C-3BA1-482C-8F60-42C9AD9CB624}" type="parTrans" cxnId="{514ED5D6-5D91-4731-B555-A41394B9E92A}">
      <dgm:prSet/>
      <dgm:spPr/>
      <dgm:t>
        <a:bodyPr/>
        <a:lstStyle/>
        <a:p>
          <a:endParaRPr lang="en-US"/>
        </a:p>
      </dgm:t>
    </dgm:pt>
    <dgm:pt modelId="{40EFEAC6-569C-482C-AF5C-53A4B8978EE8}" type="sibTrans" cxnId="{514ED5D6-5D91-4731-B555-A41394B9E92A}">
      <dgm:prSet/>
      <dgm:spPr/>
      <dgm:t>
        <a:bodyPr/>
        <a:lstStyle/>
        <a:p>
          <a:endParaRPr lang="en-US"/>
        </a:p>
      </dgm:t>
    </dgm:pt>
    <dgm:pt modelId="{FACC9926-4231-4E01-A9AB-E5DFED19C8FD}">
      <dgm:prSet phldrT="[Text]" phldr="1" custT="1"/>
      <dgm:spPr>
        <a:solidFill>
          <a:schemeClr val="tx1">
            <a:lumMod val="85000"/>
            <a:lumOff val="15000"/>
          </a:schemeClr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0C711441-5BF4-4D4A-BBBF-F67CBFF2D5EB}" type="parTrans" cxnId="{F6EB394A-2E58-4252-BADE-E4168254D690}">
      <dgm:prSet/>
      <dgm:spPr/>
      <dgm:t>
        <a:bodyPr/>
        <a:lstStyle/>
        <a:p>
          <a:endParaRPr lang="en-US"/>
        </a:p>
      </dgm:t>
    </dgm:pt>
    <dgm:pt modelId="{6E4BD22F-C643-4283-A19D-4D334A5EED6D}" type="sibTrans" cxnId="{F6EB394A-2E58-4252-BADE-E4168254D690}">
      <dgm:prSet/>
      <dgm:spPr/>
      <dgm:t>
        <a:bodyPr/>
        <a:lstStyle/>
        <a:p>
          <a:endParaRPr lang="en-US"/>
        </a:p>
      </dgm:t>
    </dgm:pt>
    <dgm:pt modelId="{25D6640D-C921-4827-9C68-28FABCB989C1}">
      <dgm:prSet phldrT="[Text]" phldr="1" custT="1"/>
      <dgm:spPr>
        <a:solidFill>
          <a:schemeClr val="tx1">
            <a:lumMod val="75000"/>
            <a:lumOff val="25000"/>
          </a:schemeClr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6DE24966-6684-4AE6-944C-BA6EB6CE5A0D}" type="parTrans" cxnId="{A87A1630-B34D-4B01-AC99-7B7F143677F3}">
      <dgm:prSet/>
      <dgm:spPr/>
      <dgm:t>
        <a:bodyPr/>
        <a:lstStyle/>
        <a:p>
          <a:endParaRPr lang="en-US"/>
        </a:p>
      </dgm:t>
    </dgm:pt>
    <dgm:pt modelId="{A07BEC86-D4B4-4ACA-9D28-18E3CFF6205B}" type="sibTrans" cxnId="{A87A1630-B34D-4B01-AC99-7B7F143677F3}">
      <dgm:prSet/>
      <dgm:spPr/>
      <dgm:t>
        <a:bodyPr/>
        <a:lstStyle/>
        <a:p>
          <a:endParaRPr lang="en-US"/>
        </a:p>
      </dgm:t>
    </dgm:pt>
    <dgm:pt modelId="{19770A51-E882-4041-8689-E12E416E18B0}">
      <dgm:prSet phldrT="[Text]" phldr="1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F8D44643-2EEE-4C0B-8D5E-7991F657DD12}" type="parTrans" cxnId="{4B908479-D3B3-4115-B14A-8D0C766009FF}">
      <dgm:prSet/>
      <dgm:spPr/>
      <dgm:t>
        <a:bodyPr/>
        <a:lstStyle/>
        <a:p>
          <a:endParaRPr lang="en-US"/>
        </a:p>
      </dgm:t>
    </dgm:pt>
    <dgm:pt modelId="{CA9D706E-AD53-4513-8AB1-DC3187D95985}" type="sibTrans" cxnId="{4B908479-D3B3-4115-B14A-8D0C766009FF}">
      <dgm:prSet/>
      <dgm:spPr/>
      <dgm:t>
        <a:bodyPr/>
        <a:lstStyle/>
        <a:p>
          <a:endParaRPr lang="en-US"/>
        </a:p>
      </dgm:t>
    </dgm:pt>
    <dgm:pt modelId="{7262C3E8-EB66-4EAB-8987-2136D95F56BF}">
      <dgm:prSet phldrT="[Text]" phldr="1" custT="1"/>
      <dgm:spPr>
        <a:solidFill>
          <a:schemeClr val="tx1">
            <a:lumMod val="50000"/>
            <a:lumOff val="50000"/>
          </a:schemeClr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8A32DD2A-57C2-4524-8F99-C8C192282BDD}" type="parTrans" cxnId="{F42D4BE9-D547-4641-9122-F20B9DFDCEDA}">
      <dgm:prSet/>
      <dgm:spPr/>
      <dgm:t>
        <a:bodyPr/>
        <a:lstStyle/>
        <a:p>
          <a:endParaRPr lang="en-US"/>
        </a:p>
      </dgm:t>
    </dgm:pt>
    <dgm:pt modelId="{A670DCE0-6E68-470A-8A60-C5ACDB47B6CB}" type="sibTrans" cxnId="{F42D4BE9-D547-4641-9122-F20B9DFDCEDA}">
      <dgm:prSet/>
      <dgm:spPr/>
      <dgm:t>
        <a:bodyPr/>
        <a:lstStyle/>
        <a:p>
          <a:endParaRPr lang="en-US"/>
        </a:p>
      </dgm:t>
    </dgm:pt>
    <dgm:pt modelId="{1623FBE0-81BA-469A-BC11-A39E0579D9A5}">
      <dgm:prSet phldrT="[Text]" phldr="1" custT="1"/>
      <dgm:spPr>
        <a:solidFill>
          <a:schemeClr val="bg1">
            <a:lumMod val="65000"/>
          </a:schemeClr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010E8632-7279-4023-8E40-ABB45571E8BA}" type="parTrans" cxnId="{A44752EF-E99F-4310-BA2A-D57B6CFCED3E}">
      <dgm:prSet/>
      <dgm:spPr/>
      <dgm:t>
        <a:bodyPr/>
        <a:lstStyle/>
        <a:p>
          <a:endParaRPr lang="en-US"/>
        </a:p>
      </dgm:t>
    </dgm:pt>
    <dgm:pt modelId="{55C44505-088E-4490-B49B-D39474EC5E8A}" type="sibTrans" cxnId="{A44752EF-E99F-4310-BA2A-D57B6CFCED3E}">
      <dgm:prSet/>
      <dgm:spPr/>
      <dgm:t>
        <a:bodyPr/>
        <a:lstStyle/>
        <a:p>
          <a:endParaRPr lang="en-US"/>
        </a:p>
      </dgm:t>
    </dgm:pt>
    <dgm:pt modelId="{2544BCCF-E002-438A-A74F-A495E284AB9E}" type="pres">
      <dgm:prSet presAssocID="{156E385A-87A1-4206-B4DD-06094F75406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2B2154D-66E7-4FDE-87D6-54A84AD23FAA}" type="pres">
      <dgm:prSet presAssocID="{0A21F6C2-60C5-4F12-865C-902F24AB221A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D53A5D26-E23B-41E4-9F51-28032B415ED6}" type="pres">
      <dgm:prSet presAssocID="{70E3F231-63EE-41EF-9A8D-1C355E45F643}" presName="Accent1" presStyleCnt="0"/>
      <dgm:spPr/>
    </dgm:pt>
    <dgm:pt modelId="{CC74C9F0-6D76-4523-973E-C83ED7E14E54}" type="pres">
      <dgm:prSet presAssocID="{70E3F231-63EE-41EF-9A8D-1C355E45F643}" presName="Accent" presStyleLbl="bgShp" presStyleIdx="0" presStyleCnt="6"/>
      <dgm:spPr/>
    </dgm:pt>
    <dgm:pt modelId="{AB67786F-3905-46D7-A93E-AF5E97A1DB68}" type="pres">
      <dgm:prSet presAssocID="{70E3F231-63EE-41EF-9A8D-1C355E45F643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749FBA-A039-460E-8EB7-07349660E9E7}" type="pres">
      <dgm:prSet presAssocID="{FACC9926-4231-4E01-A9AB-E5DFED19C8FD}" presName="Accent2" presStyleCnt="0"/>
      <dgm:spPr/>
    </dgm:pt>
    <dgm:pt modelId="{868AB947-ADE5-46AC-9026-8304CA11CDEB}" type="pres">
      <dgm:prSet presAssocID="{FACC9926-4231-4E01-A9AB-E5DFED19C8FD}" presName="Accent" presStyleLbl="bgShp" presStyleIdx="1" presStyleCnt="6"/>
      <dgm:spPr>
        <a:solidFill>
          <a:schemeClr val="bg2"/>
        </a:solidFill>
      </dgm:spPr>
    </dgm:pt>
    <dgm:pt modelId="{28444ACE-AB4C-4B84-A5F3-B60EE582385E}" type="pres">
      <dgm:prSet presAssocID="{FACC9926-4231-4E01-A9AB-E5DFED19C8FD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81EA7-6C16-4064-A9A3-974D86577728}" type="pres">
      <dgm:prSet presAssocID="{25D6640D-C921-4827-9C68-28FABCB989C1}" presName="Accent3" presStyleCnt="0"/>
      <dgm:spPr/>
    </dgm:pt>
    <dgm:pt modelId="{B2A6F704-34B4-4E29-99E6-61B5FB753B5F}" type="pres">
      <dgm:prSet presAssocID="{25D6640D-C921-4827-9C68-28FABCB989C1}" presName="Accent" presStyleLbl="bgShp" presStyleIdx="2" presStyleCnt="6"/>
      <dgm:spPr>
        <a:solidFill>
          <a:schemeClr val="bg2"/>
        </a:solidFill>
      </dgm:spPr>
    </dgm:pt>
    <dgm:pt modelId="{C83C3C06-A202-4832-9AD7-6ED9D092A04C}" type="pres">
      <dgm:prSet presAssocID="{25D6640D-C921-4827-9C68-28FABCB989C1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EAE14-7540-460E-B450-CA5240B81D56}" type="pres">
      <dgm:prSet presAssocID="{19770A51-E882-4041-8689-E12E416E18B0}" presName="Accent4" presStyleCnt="0"/>
      <dgm:spPr/>
    </dgm:pt>
    <dgm:pt modelId="{7CC1EDCE-2FE7-4E45-9414-DC40B3D97FA7}" type="pres">
      <dgm:prSet presAssocID="{19770A51-E882-4041-8689-E12E416E18B0}" presName="Accent" presStyleLbl="bgShp" presStyleIdx="3" presStyleCnt="6"/>
      <dgm:spPr>
        <a:solidFill>
          <a:schemeClr val="bg2"/>
        </a:solidFill>
      </dgm:spPr>
    </dgm:pt>
    <dgm:pt modelId="{5B907FC8-9B3B-4696-91E4-08971BF9F525}" type="pres">
      <dgm:prSet presAssocID="{19770A51-E882-4041-8689-E12E416E18B0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C84FB7-C75A-4903-AAF1-3B387018DDD9}" type="pres">
      <dgm:prSet presAssocID="{7262C3E8-EB66-4EAB-8987-2136D95F56BF}" presName="Accent5" presStyleCnt="0"/>
      <dgm:spPr/>
    </dgm:pt>
    <dgm:pt modelId="{CA03A5CC-D4CC-4B60-A4F9-B0D5A47FC231}" type="pres">
      <dgm:prSet presAssocID="{7262C3E8-EB66-4EAB-8987-2136D95F56BF}" presName="Accent" presStyleLbl="bgShp" presStyleIdx="4" presStyleCnt="6"/>
      <dgm:spPr>
        <a:solidFill>
          <a:schemeClr val="bg2"/>
        </a:solidFill>
      </dgm:spPr>
    </dgm:pt>
    <dgm:pt modelId="{0DD1483D-ABBF-4C01-A05A-2422BE723BD5}" type="pres">
      <dgm:prSet presAssocID="{7262C3E8-EB66-4EAB-8987-2136D95F56BF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76F10A-6569-4D5A-8787-D62E28445ECB}" type="pres">
      <dgm:prSet presAssocID="{1623FBE0-81BA-469A-BC11-A39E0579D9A5}" presName="Accent6" presStyleCnt="0"/>
      <dgm:spPr/>
    </dgm:pt>
    <dgm:pt modelId="{5EB18341-C21D-4938-A464-D3060C0A5EB8}" type="pres">
      <dgm:prSet presAssocID="{1623FBE0-81BA-469A-BC11-A39E0579D9A5}" presName="Accent" presStyleLbl="bgShp" presStyleIdx="5" presStyleCnt="6"/>
      <dgm:spPr>
        <a:solidFill>
          <a:schemeClr val="bg2"/>
        </a:solidFill>
      </dgm:spPr>
    </dgm:pt>
    <dgm:pt modelId="{B26889CB-5ABD-47CC-95BF-2DC4E5124E04}" type="pres">
      <dgm:prSet presAssocID="{1623FBE0-81BA-469A-BC11-A39E0579D9A5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66B6E8-DC0B-4DCD-8D95-9F40EA4694F2}" type="presOf" srcId="{7262C3E8-EB66-4EAB-8987-2136D95F56BF}" destId="{0DD1483D-ABBF-4C01-A05A-2422BE723BD5}" srcOrd="0" destOrd="0" presId="urn:microsoft.com/office/officeart/2011/layout/HexagonRadial"/>
    <dgm:cxn modelId="{4B908479-D3B3-4115-B14A-8D0C766009FF}" srcId="{0A21F6C2-60C5-4F12-865C-902F24AB221A}" destId="{19770A51-E882-4041-8689-E12E416E18B0}" srcOrd="3" destOrd="0" parTransId="{F8D44643-2EEE-4C0B-8D5E-7991F657DD12}" sibTransId="{CA9D706E-AD53-4513-8AB1-DC3187D95985}"/>
    <dgm:cxn modelId="{F6EB394A-2E58-4252-BADE-E4168254D690}" srcId="{0A21F6C2-60C5-4F12-865C-902F24AB221A}" destId="{FACC9926-4231-4E01-A9AB-E5DFED19C8FD}" srcOrd="1" destOrd="0" parTransId="{0C711441-5BF4-4D4A-BBBF-F67CBFF2D5EB}" sibTransId="{6E4BD22F-C643-4283-A19D-4D334A5EED6D}"/>
    <dgm:cxn modelId="{A87A1630-B34D-4B01-AC99-7B7F143677F3}" srcId="{0A21F6C2-60C5-4F12-865C-902F24AB221A}" destId="{25D6640D-C921-4827-9C68-28FABCB989C1}" srcOrd="2" destOrd="0" parTransId="{6DE24966-6684-4AE6-944C-BA6EB6CE5A0D}" sibTransId="{A07BEC86-D4B4-4ACA-9D28-18E3CFF6205B}"/>
    <dgm:cxn modelId="{514ED5D6-5D91-4731-B555-A41394B9E92A}" srcId="{0A21F6C2-60C5-4F12-865C-902F24AB221A}" destId="{70E3F231-63EE-41EF-9A8D-1C355E45F643}" srcOrd="0" destOrd="0" parTransId="{8014991C-3BA1-482C-8F60-42C9AD9CB624}" sibTransId="{40EFEAC6-569C-482C-AF5C-53A4B8978EE8}"/>
    <dgm:cxn modelId="{F6C62999-1182-4F99-BB4A-F70F796928AA}" type="presOf" srcId="{1623FBE0-81BA-469A-BC11-A39E0579D9A5}" destId="{B26889CB-5ABD-47CC-95BF-2DC4E5124E04}" srcOrd="0" destOrd="0" presId="urn:microsoft.com/office/officeart/2011/layout/HexagonRadial"/>
    <dgm:cxn modelId="{D722942E-6E96-4E01-B4B0-F439873F1872}" srcId="{156E385A-87A1-4206-B4DD-06094F754068}" destId="{0A21F6C2-60C5-4F12-865C-902F24AB221A}" srcOrd="0" destOrd="0" parTransId="{D746B296-ABB7-45D2-9176-325795C24DEE}" sibTransId="{0273A9FB-FE90-4028-8AA4-30882672A62E}"/>
    <dgm:cxn modelId="{A675AC91-6983-4309-9237-140F6B65AB77}" type="presOf" srcId="{70E3F231-63EE-41EF-9A8D-1C355E45F643}" destId="{AB67786F-3905-46D7-A93E-AF5E97A1DB68}" srcOrd="0" destOrd="0" presId="urn:microsoft.com/office/officeart/2011/layout/HexagonRadial"/>
    <dgm:cxn modelId="{4C9ADC47-5956-423B-BC51-87EE97148089}" type="presOf" srcId="{156E385A-87A1-4206-B4DD-06094F754068}" destId="{2544BCCF-E002-438A-A74F-A495E284AB9E}" srcOrd="0" destOrd="0" presId="urn:microsoft.com/office/officeart/2011/layout/HexagonRadial"/>
    <dgm:cxn modelId="{F42D4BE9-D547-4641-9122-F20B9DFDCEDA}" srcId="{0A21F6C2-60C5-4F12-865C-902F24AB221A}" destId="{7262C3E8-EB66-4EAB-8987-2136D95F56BF}" srcOrd="4" destOrd="0" parTransId="{8A32DD2A-57C2-4524-8F99-C8C192282BDD}" sibTransId="{A670DCE0-6E68-470A-8A60-C5ACDB47B6CB}"/>
    <dgm:cxn modelId="{1435CD06-C024-4B24-A0C7-AD08F4518CFC}" type="presOf" srcId="{0A21F6C2-60C5-4F12-865C-902F24AB221A}" destId="{02B2154D-66E7-4FDE-87D6-54A84AD23FAA}" srcOrd="0" destOrd="0" presId="urn:microsoft.com/office/officeart/2011/layout/HexagonRadial"/>
    <dgm:cxn modelId="{698F5501-7010-4495-8A81-B07C081D82DC}" type="presOf" srcId="{25D6640D-C921-4827-9C68-28FABCB989C1}" destId="{C83C3C06-A202-4832-9AD7-6ED9D092A04C}" srcOrd="0" destOrd="0" presId="urn:microsoft.com/office/officeart/2011/layout/HexagonRadial"/>
    <dgm:cxn modelId="{91C17F77-D914-438A-AAC7-A0F8E5C31A15}" type="presOf" srcId="{19770A51-E882-4041-8689-E12E416E18B0}" destId="{5B907FC8-9B3B-4696-91E4-08971BF9F525}" srcOrd="0" destOrd="0" presId="urn:microsoft.com/office/officeart/2011/layout/HexagonRadial"/>
    <dgm:cxn modelId="{A44752EF-E99F-4310-BA2A-D57B6CFCED3E}" srcId="{0A21F6C2-60C5-4F12-865C-902F24AB221A}" destId="{1623FBE0-81BA-469A-BC11-A39E0579D9A5}" srcOrd="5" destOrd="0" parTransId="{010E8632-7279-4023-8E40-ABB45571E8BA}" sibTransId="{55C44505-088E-4490-B49B-D39474EC5E8A}"/>
    <dgm:cxn modelId="{15C7DDC4-B4BF-47F5-A151-FD283FA91B34}" type="presOf" srcId="{FACC9926-4231-4E01-A9AB-E5DFED19C8FD}" destId="{28444ACE-AB4C-4B84-A5F3-B60EE582385E}" srcOrd="0" destOrd="0" presId="urn:microsoft.com/office/officeart/2011/layout/HexagonRadial"/>
    <dgm:cxn modelId="{167A5900-33C0-47AF-B35A-8433B54C20E1}" type="presParOf" srcId="{2544BCCF-E002-438A-A74F-A495E284AB9E}" destId="{02B2154D-66E7-4FDE-87D6-54A84AD23FAA}" srcOrd="0" destOrd="0" presId="urn:microsoft.com/office/officeart/2011/layout/HexagonRadial"/>
    <dgm:cxn modelId="{3A33BCA2-C112-4A01-88E5-6DB1A405D7A0}" type="presParOf" srcId="{2544BCCF-E002-438A-A74F-A495E284AB9E}" destId="{D53A5D26-E23B-41E4-9F51-28032B415ED6}" srcOrd="1" destOrd="0" presId="urn:microsoft.com/office/officeart/2011/layout/HexagonRadial"/>
    <dgm:cxn modelId="{7A41FE0B-0D12-4F6F-BC6C-9FFE1816B09D}" type="presParOf" srcId="{D53A5D26-E23B-41E4-9F51-28032B415ED6}" destId="{CC74C9F0-6D76-4523-973E-C83ED7E14E54}" srcOrd="0" destOrd="0" presId="urn:microsoft.com/office/officeart/2011/layout/HexagonRadial"/>
    <dgm:cxn modelId="{710EA05E-97A0-466C-AD72-CC0046529CA1}" type="presParOf" srcId="{2544BCCF-E002-438A-A74F-A495E284AB9E}" destId="{AB67786F-3905-46D7-A93E-AF5E97A1DB68}" srcOrd="2" destOrd="0" presId="urn:microsoft.com/office/officeart/2011/layout/HexagonRadial"/>
    <dgm:cxn modelId="{7705AE6E-4C28-4A90-B1F9-88CC5D0583F5}" type="presParOf" srcId="{2544BCCF-E002-438A-A74F-A495E284AB9E}" destId="{D0749FBA-A039-460E-8EB7-07349660E9E7}" srcOrd="3" destOrd="0" presId="urn:microsoft.com/office/officeart/2011/layout/HexagonRadial"/>
    <dgm:cxn modelId="{BFA0D161-8B19-45A9-9D76-37F3E78334E0}" type="presParOf" srcId="{D0749FBA-A039-460E-8EB7-07349660E9E7}" destId="{868AB947-ADE5-46AC-9026-8304CA11CDEB}" srcOrd="0" destOrd="0" presId="urn:microsoft.com/office/officeart/2011/layout/HexagonRadial"/>
    <dgm:cxn modelId="{5186FB0D-9A54-4E17-A65C-F02E90F6E4EE}" type="presParOf" srcId="{2544BCCF-E002-438A-A74F-A495E284AB9E}" destId="{28444ACE-AB4C-4B84-A5F3-B60EE582385E}" srcOrd="4" destOrd="0" presId="urn:microsoft.com/office/officeart/2011/layout/HexagonRadial"/>
    <dgm:cxn modelId="{1CAC8F0D-455F-47C8-912F-BB99A64E4DCC}" type="presParOf" srcId="{2544BCCF-E002-438A-A74F-A495E284AB9E}" destId="{51F81EA7-6C16-4064-A9A3-974D86577728}" srcOrd="5" destOrd="0" presId="urn:microsoft.com/office/officeart/2011/layout/HexagonRadial"/>
    <dgm:cxn modelId="{54535242-33F7-4429-AB53-32FE768C8776}" type="presParOf" srcId="{51F81EA7-6C16-4064-A9A3-974D86577728}" destId="{B2A6F704-34B4-4E29-99E6-61B5FB753B5F}" srcOrd="0" destOrd="0" presId="urn:microsoft.com/office/officeart/2011/layout/HexagonRadial"/>
    <dgm:cxn modelId="{1BD6AF09-5B02-4845-A85C-B0BC8B500CB5}" type="presParOf" srcId="{2544BCCF-E002-438A-A74F-A495E284AB9E}" destId="{C83C3C06-A202-4832-9AD7-6ED9D092A04C}" srcOrd="6" destOrd="0" presId="urn:microsoft.com/office/officeart/2011/layout/HexagonRadial"/>
    <dgm:cxn modelId="{BD60B47B-B769-4CFB-8C58-B6116270030C}" type="presParOf" srcId="{2544BCCF-E002-438A-A74F-A495E284AB9E}" destId="{DA8EAE14-7540-460E-B450-CA5240B81D56}" srcOrd="7" destOrd="0" presId="urn:microsoft.com/office/officeart/2011/layout/HexagonRadial"/>
    <dgm:cxn modelId="{7CCF1560-51FE-491F-86EE-66A708733F27}" type="presParOf" srcId="{DA8EAE14-7540-460E-B450-CA5240B81D56}" destId="{7CC1EDCE-2FE7-4E45-9414-DC40B3D97FA7}" srcOrd="0" destOrd="0" presId="urn:microsoft.com/office/officeart/2011/layout/HexagonRadial"/>
    <dgm:cxn modelId="{9F14E73F-B018-4D96-B862-186860DF5FCA}" type="presParOf" srcId="{2544BCCF-E002-438A-A74F-A495E284AB9E}" destId="{5B907FC8-9B3B-4696-91E4-08971BF9F525}" srcOrd="8" destOrd="0" presId="urn:microsoft.com/office/officeart/2011/layout/HexagonRadial"/>
    <dgm:cxn modelId="{E08260BA-89F6-49C3-A56A-07FD67849DAC}" type="presParOf" srcId="{2544BCCF-E002-438A-A74F-A495E284AB9E}" destId="{08C84FB7-C75A-4903-AAF1-3B387018DDD9}" srcOrd="9" destOrd="0" presId="urn:microsoft.com/office/officeart/2011/layout/HexagonRadial"/>
    <dgm:cxn modelId="{6118D357-EEFB-4811-8A1F-BDC6D9162028}" type="presParOf" srcId="{08C84FB7-C75A-4903-AAF1-3B387018DDD9}" destId="{CA03A5CC-D4CC-4B60-A4F9-B0D5A47FC231}" srcOrd="0" destOrd="0" presId="urn:microsoft.com/office/officeart/2011/layout/HexagonRadial"/>
    <dgm:cxn modelId="{44B81E82-8AE2-446E-B7FE-81281C43A07B}" type="presParOf" srcId="{2544BCCF-E002-438A-A74F-A495E284AB9E}" destId="{0DD1483D-ABBF-4C01-A05A-2422BE723BD5}" srcOrd="10" destOrd="0" presId="urn:microsoft.com/office/officeart/2011/layout/HexagonRadial"/>
    <dgm:cxn modelId="{79C4400C-0035-4BB5-B452-247D6A4D2967}" type="presParOf" srcId="{2544BCCF-E002-438A-A74F-A495E284AB9E}" destId="{F276F10A-6569-4D5A-8787-D62E28445ECB}" srcOrd="11" destOrd="0" presId="urn:microsoft.com/office/officeart/2011/layout/HexagonRadial"/>
    <dgm:cxn modelId="{DC4B3BAB-F374-4BBD-B590-A45B9FB57BBB}" type="presParOf" srcId="{F276F10A-6569-4D5A-8787-D62E28445ECB}" destId="{5EB18341-C21D-4938-A464-D3060C0A5EB8}" srcOrd="0" destOrd="0" presId="urn:microsoft.com/office/officeart/2011/layout/HexagonRadial"/>
    <dgm:cxn modelId="{BE230B1A-7A25-49B5-AE4A-9F6C234FE9C3}" type="presParOf" srcId="{2544BCCF-E002-438A-A74F-A495E284AB9E}" destId="{B26889CB-5ABD-47CC-95BF-2DC4E5124E04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2154D-66E7-4FDE-87D6-54A84AD23FAA}">
      <dsp:nvSpPr>
        <dsp:cNvPr id="0" name=""/>
        <dsp:cNvSpPr/>
      </dsp:nvSpPr>
      <dsp:spPr>
        <a:xfrm>
          <a:off x="1563881" y="1295828"/>
          <a:ext cx="1647054" cy="1424768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1836821" y="1531932"/>
        <a:ext cx="1101174" cy="952560"/>
      </dsp:txXfrm>
    </dsp:sp>
    <dsp:sp modelId="{868AB947-ADE5-46AC-9026-8304CA11CDEB}">
      <dsp:nvSpPr>
        <dsp:cNvPr id="0" name=""/>
        <dsp:cNvSpPr/>
      </dsp:nvSpPr>
      <dsp:spPr>
        <a:xfrm>
          <a:off x="2595253" y="614173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7786F-3905-46D7-A93E-AF5E97A1DB68}">
      <dsp:nvSpPr>
        <dsp:cNvPr id="0" name=""/>
        <dsp:cNvSpPr/>
      </dsp:nvSpPr>
      <dsp:spPr>
        <a:xfrm>
          <a:off x="1715598" y="0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rgbClr val="58152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1939280" y="193511"/>
        <a:ext cx="902385" cy="780669"/>
      </dsp:txXfrm>
    </dsp:sp>
    <dsp:sp modelId="{B2A6F704-34B4-4E29-99E6-61B5FB753B5F}">
      <dsp:nvSpPr>
        <dsp:cNvPr id="0" name=""/>
        <dsp:cNvSpPr/>
      </dsp:nvSpPr>
      <dsp:spPr>
        <a:xfrm>
          <a:off x="3320509" y="1615166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44ACE-AB4C-4B84-A5F3-B60EE582385E}">
      <dsp:nvSpPr>
        <dsp:cNvPr id="0" name=""/>
        <dsp:cNvSpPr/>
      </dsp:nvSpPr>
      <dsp:spPr>
        <a:xfrm>
          <a:off x="2953475" y="718208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rgbClr val="B7AD9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3177157" y="911719"/>
        <a:ext cx="902385" cy="780669"/>
      </dsp:txXfrm>
    </dsp:sp>
    <dsp:sp modelId="{7CC1EDCE-2FE7-4E45-9414-DC40B3D97FA7}">
      <dsp:nvSpPr>
        <dsp:cNvPr id="0" name=""/>
        <dsp:cNvSpPr/>
      </dsp:nvSpPr>
      <dsp:spPr>
        <a:xfrm>
          <a:off x="2816700" y="2745100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C3C06-A202-4832-9AD7-6ED9D092A04C}">
      <dsp:nvSpPr>
        <dsp:cNvPr id="0" name=""/>
        <dsp:cNvSpPr/>
      </dsp:nvSpPr>
      <dsp:spPr>
        <a:xfrm>
          <a:off x="2953475" y="2130123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rgbClr val="DDD8C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3177157" y="2323634"/>
        <a:ext cx="902385" cy="780669"/>
      </dsp:txXfrm>
    </dsp:sp>
    <dsp:sp modelId="{CA03A5CC-D4CC-4B60-A4F9-B0D5A47FC231}">
      <dsp:nvSpPr>
        <dsp:cNvPr id="0" name=""/>
        <dsp:cNvSpPr/>
      </dsp:nvSpPr>
      <dsp:spPr>
        <a:xfrm>
          <a:off x="1566946" y="2862391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907FC8-9B3B-4696-91E4-08971BF9F525}">
      <dsp:nvSpPr>
        <dsp:cNvPr id="0" name=""/>
        <dsp:cNvSpPr/>
      </dsp:nvSpPr>
      <dsp:spPr>
        <a:xfrm>
          <a:off x="1715598" y="2849136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rgbClr val="BCB8B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1939280" y="3042647"/>
        <a:ext cx="902385" cy="780669"/>
      </dsp:txXfrm>
    </dsp:sp>
    <dsp:sp modelId="{5EB18341-C21D-4938-A464-D3060C0A5EB8}">
      <dsp:nvSpPr>
        <dsp:cNvPr id="0" name=""/>
        <dsp:cNvSpPr/>
      </dsp:nvSpPr>
      <dsp:spPr>
        <a:xfrm>
          <a:off x="829813" y="1861799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1483D-ABBF-4C01-A05A-2422BE723BD5}">
      <dsp:nvSpPr>
        <dsp:cNvPr id="0" name=""/>
        <dsp:cNvSpPr/>
      </dsp:nvSpPr>
      <dsp:spPr>
        <a:xfrm>
          <a:off x="471974" y="2130927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50800" dir="5400000" algn="ctr" rotWithShape="0">
            <a:schemeClr val="bg1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695656" y="2324438"/>
        <a:ext cx="902385" cy="780669"/>
      </dsp:txXfrm>
    </dsp:sp>
    <dsp:sp modelId="{B26889CB-5ABD-47CC-95BF-2DC4E5124E04}">
      <dsp:nvSpPr>
        <dsp:cNvPr id="0" name=""/>
        <dsp:cNvSpPr/>
      </dsp:nvSpPr>
      <dsp:spPr>
        <a:xfrm>
          <a:off x="471974" y="716602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bg1">
            <a:lumMod val="8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695656" y="910113"/>
        <a:ext cx="902385" cy="7806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2154D-66E7-4FDE-87D6-54A84AD23FAA}">
      <dsp:nvSpPr>
        <dsp:cNvPr id="0" name=""/>
        <dsp:cNvSpPr/>
      </dsp:nvSpPr>
      <dsp:spPr>
        <a:xfrm>
          <a:off x="1563881" y="1295828"/>
          <a:ext cx="1647054" cy="1424768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1836821" y="1531932"/>
        <a:ext cx="1101174" cy="952560"/>
      </dsp:txXfrm>
    </dsp:sp>
    <dsp:sp modelId="{868AB947-ADE5-46AC-9026-8304CA11CDEB}">
      <dsp:nvSpPr>
        <dsp:cNvPr id="0" name=""/>
        <dsp:cNvSpPr/>
      </dsp:nvSpPr>
      <dsp:spPr>
        <a:xfrm>
          <a:off x="2595253" y="614173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7786F-3905-46D7-A93E-AF5E97A1DB68}">
      <dsp:nvSpPr>
        <dsp:cNvPr id="0" name=""/>
        <dsp:cNvSpPr/>
      </dsp:nvSpPr>
      <dsp:spPr>
        <a:xfrm>
          <a:off x="1715598" y="0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rgbClr val="58152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1939280" y="193511"/>
        <a:ext cx="902385" cy="780669"/>
      </dsp:txXfrm>
    </dsp:sp>
    <dsp:sp modelId="{B2A6F704-34B4-4E29-99E6-61B5FB753B5F}">
      <dsp:nvSpPr>
        <dsp:cNvPr id="0" name=""/>
        <dsp:cNvSpPr/>
      </dsp:nvSpPr>
      <dsp:spPr>
        <a:xfrm>
          <a:off x="3320509" y="1615166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44ACE-AB4C-4B84-A5F3-B60EE582385E}">
      <dsp:nvSpPr>
        <dsp:cNvPr id="0" name=""/>
        <dsp:cNvSpPr/>
      </dsp:nvSpPr>
      <dsp:spPr>
        <a:xfrm>
          <a:off x="2953475" y="718208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rgbClr val="B7AD9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3177157" y="911719"/>
        <a:ext cx="902385" cy="780669"/>
      </dsp:txXfrm>
    </dsp:sp>
    <dsp:sp modelId="{7CC1EDCE-2FE7-4E45-9414-DC40B3D97FA7}">
      <dsp:nvSpPr>
        <dsp:cNvPr id="0" name=""/>
        <dsp:cNvSpPr/>
      </dsp:nvSpPr>
      <dsp:spPr>
        <a:xfrm>
          <a:off x="2816700" y="2745100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C3C06-A202-4832-9AD7-6ED9D092A04C}">
      <dsp:nvSpPr>
        <dsp:cNvPr id="0" name=""/>
        <dsp:cNvSpPr/>
      </dsp:nvSpPr>
      <dsp:spPr>
        <a:xfrm>
          <a:off x="2953475" y="2130123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rgbClr val="DDD8C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3177157" y="2323634"/>
        <a:ext cx="902385" cy="780669"/>
      </dsp:txXfrm>
    </dsp:sp>
    <dsp:sp modelId="{CA03A5CC-D4CC-4B60-A4F9-B0D5A47FC231}">
      <dsp:nvSpPr>
        <dsp:cNvPr id="0" name=""/>
        <dsp:cNvSpPr/>
      </dsp:nvSpPr>
      <dsp:spPr>
        <a:xfrm>
          <a:off x="1566946" y="2862391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907FC8-9B3B-4696-91E4-08971BF9F525}">
      <dsp:nvSpPr>
        <dsp:cNvPr id="0" name=""/>
        <dsp:cNvSpPr/>
      </dsp:nvSpPr>
      <dsp:spPr>
        <a:xfrm>
          <a:off x="1715598" y="2849136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rgbClr val="BCB8B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1939280" y="3042647"/>
        <a:ext cx="902385" cy="780669"/>
      </dsp:txXfrm>
    </dsp:sp>
    <dsp:sp modelId="{5EB18341-C21D-4938-A464-D3060C0A5EB8}">
      <dsp:nvSpPr>
        <dsp:cNvPr id="0" name=""/>
        <dsp:cNvSpPr/>
      </dsp:nvSpPr>
      <dsp:spPr>
        <a:xfrm>
          <a:off x="829813" y="1861799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1483D-ABBF-4C01-A05A-2422BE723BD5}">
      <dsp:nvSpPr>
        <dsp:cNvPr id="0" name=""/>
        <dsp:cNvSpPr/>
      </dsp:nvSpPr>
      <dsp:spPr>
        <a:xfrm>
          <a:off x="471974" y="2130927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50800" dir="5400000" algn="ctr" rotWithShape="0">
            <a:schemeClr val="bg1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695656" y="2324438"/>
        <a:ext cx="902385" cy="780669"/>
      </dsp:txXfrm>
    </dsp:sp>
    <dsp:sp modelId="{B26889CB-5ABD-47CC-95BF-2DC4E5124E04}">
      <dsp:nvSpPr>
        <dsp:cNvPr id="0" name=""/>
        <dsp:cNvSpPr/>
      </dsp:nvSpPr>
      <dsp:spPr>
        <a:xfrm>
          <a:off x="471974" y="716602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bg1">
            <a:lumMod val="8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695656" y="910113"/>
        <a:ext cx="902385" cy="7806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2154D-66E7-4FDE-87D6-54A84AD23FAA}">
      <dsp:nvSpPr>
        <dsp:cNvPr id="0" name=""/>
        <dsp:cNvSpPr/>
      </dsp:nvSpPr>
      <dsp:spPr>
        <a:xfrm>
          <a:off x="1563881" y="1295828"/>
          <a:ext cx="1647054" cy="1424768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1836821" y="1531932"/>
        <a:ext cx="1101174" cy="952560"/>
      </dsp:txXfrm>
    </dsp:sp>
    <dsp:sp modelId="{868AB947-ADE5-46AC-9026-8304CA11CDEB}">
      <dsp:nvSpPr>
        <dsp:cNvPr id="0" name=""/>
        <dsp:cNvSpPr/>
      </dsp:nvSpPr>
      <dsp:spPr>
        <a:xfrm>
          <a:off x="2595253" y="614173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7786F-3905-46D7-A93E-AF5E97A1DB68}">
      <dsp:nvSpPr>
        <dsp:cNvPr id="0" name=""/>
        <dsp:cNvSpPr/>
      </dsp:nvSpPr>
      <dsp:spPr>
        <a:xfrm>
          <a:off x="1715598" y="0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tx1">
            <a:lumMod val="85000"/>
            <a:lumOff val="1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1939280" y="193511"/>
        <a:ext cx="902385" cy="780669"/>
      </dsp:txXfrm>
    </dsp:sp>
    <dsp:sp modelId="{B2A6F704-34B4-4E29-99E6-61B5FB753B5F}">
      <dsp:nvSpPr>
        <dsp:cNvPr id="0" name=""/>
        <dsp:cNvSpPr/>
      </dsp:nvSpPr>
      <dsp:spPr>
        <a:xfrm>
          <a:off x="3320509" y="1615166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44ACE-AB4C-4B84-A5F3-B60EE582385E}">
      <dsp:nvSpPr>
        <dsp:cNvPr id="0" name=""/>
        <dsp:cNvSpPr/>
      </dsp:nvSpPr>
      <dsp:spPr>
        <a:xfrm>
          <a:off x="2953475" y="718208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tx1">
            <a:lumMod val="85000"/>
            <a:lumOff val="1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3177157" y="911719"/>
        <a:ext cx="902385" cy="780669"/>
      </dsp:txXfrm>
    </dsp:sp>
    <dsp:sp modelId="{7CC1EDCE-2FE7-4E45-9414-DC40B3D97FA7}">
      <dsp:nvSpPr>
        <dsp:cNvPr id="0" name=""/>
        <dsp:cNvSpPr/>
      </dsp:nvSpPr>
      <dsp:spPr>
        <a:xfrm>
          <a:off x="2816700" y="2745100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C3C06-A202-4832-9AD7-6ED9D092A04C}">
      <dsp:nvSpPr>
        <dsp:cNvPr id="0" name=""/>
        <dsp:cNvSpPr/>
      </dsp:nvSpPr>
      <dsp:spPr>
        <a:xfrm>
          <a:off x="2953475" y="2130123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tx1">
            <a:lumMod val="75000"/>
            <a:lumOff val="2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3177157" y="2323634"/>
        <a:ext cx="902385" cy="780669"/>
      </dsp:txXfrm>
    </dsp:sp>
    <dsp:sp modelId="{CA03A5CC-D4CC-4B60-A4F9-B0D5A47FC231}">
      <dsp:nvSpPr>
        <dsp:cNvPr id="0" name=""/>
        <dsp:cNvSpPr/>
      </dsp:nvSpPr>
      <dsp:spPr>
        <a:xfrm>
          <a:off x="1566946" y="2862391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907FC8-9B3B-4696-91E4-08971BF9F525}">
      <dsp:nvSpPr>
        <dsp:cNvPr id="0" name=""/>
        <dsp:cNvSpPr/>
      </dsp:nvSpPr>
      <dsp:spPr>
        <a:xfrm>
          <a:off x="1715598" y="2849136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1939280" y="3042647"/>
        <a:ext cx="902385" cy="780669"/>
      </dsp:txXfrm>
    </dsp:sp>
    <dsp:sp modelId="{5EB18341-C21D-4938-A464-D3060C0A5EB8}">
      <dsp:nvSpPr>
        <dsp:cNvPr id="0" name=""/>
        <dsp:cNvSpPr/>
      </dsp:nvSpPr>
      <dsp:spPr>
        <a:xfrm>
          <a:off x="829813" y="1861799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1483D-ABBF-4C01-A05A-2422BE723BD5}">
      <dsp:nvSpPr>
        <dsp:cNvPr id="0" name=""/>
        <dsp:cNvSpPr/>
      </dsp:nvSpPr>
      <dsp:spPr>
        <a:xfrm>
          <a:off x="471974" y="2130927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695656" y="2324438"/>
        <a:ext cx="902385" cy="780669"/>
      </dsp:txXfrm>
    </dsp:sp>
    <dsp:sp modelId="{B26889CB-5ABD-47CC-95BF-2DC4E5124E04}">
      <dsp:nvSpPr>
        <dsp:cNvPr id="0" name=""/>
        <dsp:cNvSpPr/>
      </dsp:nvSpPr>
      <dsp:spPr>
        <a:xfrm>
          <a:off x="471974" y="716602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bg1">
            <a:lumMod val="6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695656" y="910113"/>
        <a:ext cx="902385" cy="7806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138" cy="715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88000" y="0"/>
            <a:ext cx="4276725" cy="715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BD5BB-2E0F-4643-8020-BAD6764C4BBB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717675" y="1787525"/>
            <a:ext cx="6432550" cy="48244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7425" y="6880225"/>
            <a:ext cx="7893050" cy="56276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3579475"/>
            <a:ext cx="4275138" cy="715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88000" y="13579475"/>
            <a:ext cx="4276725" cy="715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392C2-B3BD-4E92-873C-0AB19D719E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79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Bêkou</a:t>
            </a:r>
            <a:r>
              <a:rPr lang="fr-FR" dirty="0"/>
              <a:t>, Ville de Bangui, ACTED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392C2-B3BD-4E92-873C-0AB19D719E45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47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Local planning instrument</a:t>
            </a:r>
            <a:r>
              <a:rPr lang="en-US" baseline="0" dirty="0" smtClean="0"/>
              <a:t> tailored to urban post-crisis and recovery contexts.</a:t>
            </a:r>
            <a:endParaRPr lang="en-US" dirty="0" smtClean="0"/>
          </a:p>
          <a:p>
            <a:r>
              <a:rPr lang="en-US" dirty="0" smtClean="0"/>
              <a:t>Piloted</a:t>
            </a:r>
            <a:r>
              <a:rPr lang="en-US" baseline="0" dirty="0" smtClean="0"/>
              <a:t> across a varied scope of situations.</a:t>
            </a:r>
          </a:p>
          <a:p>
            <a:r>
              <a:rPr lang="en-US" baseline="0" dirty="0" smtClean="0"/>
              <a:t>Especially relevant in protracted urban contexts and support local authorities in mainstreaming solutions to urban displacement in their local development planning strategies</a:t>
            </a:r>
          </a:p>
          <a:p>
            <a:r>
              <a:rPr lang="en-US" baseline="0" dirty="0" smtClean="0"/>
              <a:t>In depth analysis of the needs in territories affected by displacement.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392C2-B3BD-4E92-873C-0AB19D719E4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369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Damaged</a:t>
            </a:r>
            <a:r>
              <a:rPr lang="en-US" baseline="0" dirty="0" smtClean="0"/>
              <a:t> / destroyed thousands of homes</a:t>
            </a:r>
          </a:p>
          <a:p>
            <a:r>
              <a:rPr lang="en-US" baseline="0" dirty="0" smtClean="0"/>
              <a:t>45,000 displaced scattered across the city’s precarious neighborhoods</a:t>
            </a:r>
          </a:p>
          <a:p>
            <a:r>
              <a:rPr lang="en-US" baseline="0" dirty="0" smtClean="0"/>
              <a:t>While a majority of the neighborhoods which had been destroyed are yet to be rebuilt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392C2-B3BD-4E92-873C-0AB19D719E4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383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Master" Target="../slideMasters/slideMaster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1593256" y="0"/>
            <a:ext cx="0" cy="408154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743635" y="412376"/>
            <a:ext cx="4714315" cy="2501153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700"/>
              </a:lnSpc>
              <a:defRPr sz="6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43636" y="2952281"/>
            <a:ext cx="4164106" cy="525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is an example of how your explanatory text could be placed</a:t>
            </a:r>
            <a:endParaRPr lang="es-E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743075" y="3478213"/>
            <a:ext cx="2713038" cy="654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Month Year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0015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1 Top Banner, Smartgraphic &amp; Text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0757" y="1794970"/>
            <a:ext cx="324371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1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YOUR SMARTART</a:t>
            </a:r>
            <a:endParaRPr lang="es-E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10757" y="2466109"/>
            <a:ext cx="3243716" cy="14778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500"/>
              </a:lnSpc>
              <a:buNone/>
              <a:defRPr sz="13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subsection</a:t>
            </a:r>
            <a:endParaRPr lang="es-E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10757" y="2663222"/>
            <a:ext cx="3243716" cy="281682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100"/>
              </a:lnSpc>
              <a:buNone/>
              <a:defRPr sz="9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5" hasCustomPrompt="1"/>
          </p:nvPr>
        </p:nvSpPr>
        <p:spPr>
          <a:xfrm>
            <a:off x="386175" y="1794971"/>
            <a:ext cx="4736687" cy="368508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SmartArt</a:t>
            </a:r>
          </a:p>
        </p:txBody>
      </p:sp>
    </p:spTree>
    <p:extLst>
      <p:ext uri="{BB962C8B-B14F-4D97-AF65-F5344CB8AC3E}">
        <p14:creationId xmlns:p14="http://schemas.microsoft.com/office/powerpoint/2010/main" val="276287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1 Top Banner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>
                <a:solidFill>
                  <a:schemeClr val="bg1"/>
                </a:solidFill>
                <a:latin typeface="Trade Gothic LT Std Bold" panose="00000800000000000000" pitchFamily="50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6176" y="1443988"/>
            <a:ext cx="8087840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700">
                <a:solidFill>
                  <a:srgbClr val="666666"/>
                </a:solidFill>
                <a:latin typeface="Trade Gothic LT Std Bold" panose="000008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header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6176" y="1969919"/>
            <a:ext cx="8087840" cy="4063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300" baseline="0">
                <a:solidFill>
                  <a:schemeClr val="tx1"/>
                </a:solidFill>
                <a:latin typeface="Trade Gothic LT Std Light" panose="00000400000000000000" pitchFamily="50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14448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Big Left banner+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1889" y="-15484"/>
            <a:ext cx="2941487" cy="2501153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4500"/>
              </a:lnSpc>
              <a:defRPr sz="44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1889" y="2593539"/>
            <a:ext cx="2941487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500" b="1">
                <a:solidFill>
                  <a:srgbClr val="B7AD9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your header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1889" y="3119470"/>
            <a:ext cx="2941487" cy="28930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1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195763" y="150813"/>
            <a:ext cx="4784725" cy="5954152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6646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1 Big Left banner+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5428094" y="549381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1889" y="-15484"/>
            <a:ext cx="2941487" cy="2501153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4500"/>
              </a:lnSpc>
              <a:defRPr sz="44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1889" y="2593539"/>
            <a:ext cx="2941487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500" b="1">
                <a:solidFill>
                  <a:srgbClr val="B7AD9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your header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1889" y="3119470"/>
            <a:ext cx="2941487" cy="28930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1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28187" y="943171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652963" y="850900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428187" y="2238190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652963" y="2145919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5428187" y="3568350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4652963" y="3476079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5428187" y="4905571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652963" y="4813300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5428187" y="1836013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5428094" y="3161145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28094" y="4520185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 i="0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8362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&amp; Text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6176" y="1443988"/>
            <a:ext cx="8087840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7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header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6176" y="1969919"/>
            <a:ext cx="8087840" cy="40185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30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4259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&amp; Image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4138" y="1357313"/>
            <a:ext cx="8966200" cy="479247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6329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, Texts &amp; Icon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4350" y="2944533"/>
            <a:ext cx="1568450" cy="52593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YOU PASTE YOUR HEADER</a:t>
            </a:r>
            <a:endParaRPr lang="es-E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3438714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95363" y="2192058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635250" y="3438714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116263" y="2192058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756150" y="3438714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5237163" y="2192058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877050" y="3438714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7358063" y="2192058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2635250" y="3022140"/>
            <a:ext cx="1568450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YOU PASTE YOUR HEADER</a:t>
            </a:r>
            <a:endParaRPr lang="es-ES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22" hasCustomPrompt="1"/>
          </p:nvPr>
        </p:nvSpPr>
        <p:spPr>
          <a:xfrm>
            <a:off x="4756150" y="3022140"/>
            <a:ext cx="1568450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 baseline="0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YOU PASTE YOUR HEADER</a:t>
            </a:r>
            <a:endParaRPr lang="es-ES" dirty="0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6877050" y="3030600"/>
            <a:ext cx="1568450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 baseline="0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YOU PASTE YOUR HEADER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96049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4 Boxes + Text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587141" y="1857675"/>
            <a:ext cx="1799924" cy="29164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EE5859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4750052" y="1857675"/>
            <a:ext cx="1799924" cy="2916456"/>
          </a:xfrm>
          <a:prstGeom prst="rect">
            <a:avLst/>
          </a:prstGeom>
          <a:solidFill>
            <a:srgbClr val="B7A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angle 28"/>
          <p:cNvSpPr/>
          <p:nvPr userDrawn="1"/>
        </p:nvSpPr>
        <p:spPr>
          <a:xfrm>
            <a:off x="2668596" y="1858074"/>
            <a:ext cx="1799924" cy="2916456"/>
          </a:xfrm>
          <a:prstGeom prst="rect">
            <a:avLst/>
          </a:prstGeom>
          <a:solidFill>
            <a:srgbClr val="581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angle 29"/>
          <p:cNvSpPr/>
          <p:nvPr userDrawn="1"/>
        </p:nvSpPr>
        <p:spPr>
          <a:xfrm>
            <a:off x="6865180" y="1857675"/>
            <a:ext cx="1799924" cy="2916456"/>
          </a:xfrm>
          <a:prstGeom prst="rect">
            <a:avLst/>
          </a:prstGeom>
          <a:solidFill>
            <a:srgbClr val="BCB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Text Placehold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4874490" y="1856508"/>
            <a:ext cx="1568450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5875" y="4995195"/>
            <a:ext cx="8177069" cy="1026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text</a:t>
            </a:r>
            <a:endParaRPr lang="es-E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714086" y="1856509"/>
            <a:ext cx="1568450" cy="2918691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2790534" y="1856509"/>
            <a:ext cx="1568450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  <p:sp>
        <p:nvSpPr>
          <p:cNvPr id="26" name="Text Placeholder 16"/>
          <p:cNvSpPr>
            <a:spLocks noGrp="1"/>
          </p:cNvSpPr>
          <p:nvPr>
            <p:ph type="body" sz="quarter" idx="26" hasCustomPrompt="1"/>
          </p:nvPr>
        </p:nvSpPr>
        <p:spPr>
          <a:xfrm>
            <a:off x="6988690" y="1856507"/>
            <a:ext cx="1568450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0008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+ 4 Text Boxe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664143" y="1837390"/>
            <a:ext cx="1799924" cy="37671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angle 22"/>
          <p:cNvSpPr/>
          <p:nvPr userDrawn="1"/>
        </p:nvSpPr>
        <p:spPr>
          <a:xfrm>
            <a:off x="664143" y="1837390"/>
            <a:ext cx="1799924" cy="50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angle 30"/>
          <p:cNvSpPr/>
          <p:nvPr userDrawn="1"/>
        </p:nvSpPr>
        <p:spPr>
          <a:xfrm>
            <a:off x="2678224" y="1837390"/>
            <a:ext cx="1799924" cy="3767154"/>
          </a:xfrm>
          <a:prstGeom prst="rect">
            <a:avLst/>
          </a:prstGeom>
          <a:solidFill>
            <a:srgbClr val="581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angle 31"/>
          <p:cNvSpPr/>
          <p:nvPr userDrawn="1"/>
        </p:nvSpPr>
        <p:spPr>
          <a:xfrm>
            <a:off x="2678224" y="1837390"/>
            <a:ext cx="1799924" cy="50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angle 32"/>
          <p:cNvSpPr/>
          <p:nvPr userDrawn="1"/>
        </p:nvSpPr>
        <p:spPr>
          <a:xfrm>
            <a:off x="4692305" y="1837390"/>
            <a:ext cx="1799924" cy="3767154"/>
          </a:xfrm>
          <a:prstGeom prst="rect">
            <a:avLst/>
          </a:prstGeom>
          <a:solidFill>
            <a:srgbClr val="D2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angle 33"/>
          <p:cNvSpPr/>
          <p:nvPr userDrawn="1"/>
        </p:nvSpPr>
        <p:spPr>
          <a:xfrm>
            <a:off x="4692305" y="1837390"/>
            <a:ext cx="1799924" cy="50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ectangle 34"/>
          <p:cNvSpPr/>
          <p:nvPr userDrawn="1"/>
        </p:nvSpPr>
        <p:spPr>
          <a:xfrm>
            <a:off x="6706386" y="1837390"/>
            <a:ext cx="1799924" cy="3767154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angle 35"/>
          <p:cNvSpPr/>
          <p:nvPr userDrawn="1"/>
        </p:nvSpPr>
        <p:spPr>
          <a:xfrm>
            <a:off x="6706386" y="1837390"/>
            <a:ext cx="1799924" cy="50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Text Placehold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752123" y="265066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662554" y="1807347"/>
            <a:ext cx="1793928" cy="51723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752124" y="231757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26" hasCustomPrompt="1"/>
          </p:nvPr>
        </p:nvSpPr>
        <p:spPr>
          <a:xfrm>
            <a:off x="2766215" y="265066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27" hasCustomPrompt="1"/>
          </p:nvPr>
        </p:nvSpPr>
        <p:spPr>
          <a:xfrm>
            <a:off x="2676646" y="1807347"/>
            <a:ext cx="1793928" cy="51723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2766216" y="231757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29" hasCustomPrompt="1"/>
          </p:nvPr>
        </p:nvSpPr>
        <p:spPr>
          <a:xfrm>
            <a:off x="4780307" y="265066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30" hasCustomPrompt="1"/>
          </p:nvPr>
        </p:nvSpPr>
        <p:spPr>
          <a:xfrm>
            <a:off x="4690738" y="1807347"/>
            <a:ext cx="1793928" cy="51723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31" hasCustomPrompt="1"/>
          </p:nvPr>
        </p:nvSpPr>
        <p:spPr>
          <a:xfrm>
            <a:off x="4780308" y="231757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794399" y="265066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33" hasCustomPrompt="1"/>
          </p:nvPr>
        </p:nvSpPr>
        <p:spPr>
          <a:xfrm>
            <a:off x="6704830" y="1807347"/>
            <a:ext cx="1793928" cy="51723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34" hasCustomPrompt="1"/>
          </p:nvPr>
        </p:nvSpPr>
        <p:spPr>
          <a:xfrm>
            <a:off x="6794400" y="231757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4989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+2 Text Boxe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556329" y="1839322"/>
            <a:ext cx="3776870" cy="39491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Rectangle 37"/>
          <p:cNvSpPr/>
          <p:nvPr/>
        </p:nvSpPr>
        <p:spPr>
          <a:xfrm>
            <a:off x="556329" y="1673670"/>
            <a:ext cx="3776870" cy="165652"/>
          </a:xfrm>
          <a:prstGeom prst="rect">
            <a:avLst/>
          </a:prstGeom>
          <a:solidFill>
            <a:srgbClr val="B7A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0" name="Rectangle 39"/>
          <p:cNvSpPr/>
          <p:nvPr/>
        </p:nvSpPr>
        <p:spPr>
          <a:xfrm>
            <a:off x="4810277" y="1839322"/>
            <a:ext cx="3776870" cy="3949148"/>
          </a:xfrm>
          <a:prstGeom prst="rect">
            <a:avLst/>
          </a:prstGeom>
          <a:solidFill>
            <a:srgbClr val="581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Rectangle 40"/>
          <p:cNvSpPr/>
          <p:nvPr/>
        </p:nvSpPr>
        <p:spPr>
          <a:xfrm>
            <a:off x="4810277" y="1673670"/>
            <a:ext cx="3776870" cy="165652"/>
          </a:xfrm>
          <a:prstGeom prst="rect">
            <a:avLst/>
          </a:prstGeom>
          <a:solidFill>
            <a:srgbClr val="B7A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5" name="Text Placeholder 1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752123" y="2632886"/>
            <a:ext cx="3286677" cy="298456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11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24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752123" y="1883422"/>
            <a:ext cx="3286677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TITLE</a:t>
            </a:r>
            <a:endParaRPr lang="es-ES" dirty="0"/>
          </a:p>
        </p:txBody>
      </p:sp>
      <p:sp>
        <p:nvSpPr>
          <p:cNvPr id="26" name="Text Placeholder 1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59380" y="2279925"/>
            <a:ext cx="3279420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3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header</a:t>
            </a:r>
            <a:endParaRPr lang="es-ES" dirty="0"/>
          </a:p>
        </p:txBody>
      </p:sp>
      <p:sp>
        <p:nvSpPr>
          <p:cNvPr id="27" name="Text Placeholder 1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5004808" y="2640143"/>
            <a:ext cx="3286677" cy="298456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11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28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5004808" y="1890679"/>
            <a:ext cx="3286677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TITLE</a:t>
            </a:r>
            <a:endParaRPr lang="es-ES" dirty="0"/>
          </a:p>
        </p:txBody>
      </p:sp>
      <p:sp>
        <p:nvSpPr>
          <p:cNvPr id="29" name="Text Placeholder 1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5012065" y="2287182"/>
            <a:ext cx="3279420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3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header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265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Section Intro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143678" y="2492943"/>
            <a:ext cx="1539249" cy="1208401"/>
          </a:xfrm>
          <a:prstGeom prst="rect">
            <a:avLst/>
          </a:prstGeom>
        </p:spPr>
        <p:txBody>
          <a:bodyPr anchor="b"/>
          <a:lstStyle>
            <a:lvl1pPr algn="r">
              <a:lnSpc>
                <a:spcPts val="5700"/>
              </a:lnSpc>
              <a:defRPr sz="9600" b="1">
                <a:solidFill>
                  <a:srgbClr val="B7AD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00</a:t>
            </a:r>
            <a:endParaRPr lang="es-E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9824" y="2168601"/>
            <a:ext cx="2300341" cy="174395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TITLE OF YOUR SECTION</a:t>
            </a:r>
            <a:endParaRPr lang="es-E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012877" y="1894901"/>
            <a:ext cx="0" cy="2423711"/>
          </a:xfrm>
          <a:prstGeom prst="line">
            <a:avLst/>
          </a:prstGeom>
          <a:ln w="161925">
            <a:solidFill>
              <a:srgbClr val="B7AD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789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, Chart &amp; Text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0757" y="1794970"/>
            <a:ext cx="324371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2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THE GRAPHIC</a:t>
            </a:r>
            <a:endParaRPr lang="es-E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10757" y="2466109"/>
            <a:ext cx="3243716" cy="14778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500"/>
              </a:lnSpc>
              <a:buNone/>
              <a:defRPr sz="13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subsection</a:t>
            </a:r>
            <a:endParaRPr lang="es-E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10757" y="2663222"/>
            <a:ext cx="3243716" cy="281682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100"/>
              </a:lnSpc>
              <a:buNone/>
              <a:defRPr sz="9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graphicFrame>
        <p:nvGraphicFramePr>
          <p:cNvPr id="3" name="Diagram 2"/>
          <p:cNvGraphicFramePr/>
          <p:nvPr userDrawn="1">
            <p:extLst>
              <p:ext uri="{D42A27DB-BD31-4B8C-83A1-F6EECF244321}">
                <p14:modId xmlns:p14="http://schemas.microsoft.com/office/powerpoint/2010/main" val="418078739"/>
              </p:ext>
            </p:extLst>
          </p:nvPr>
        </p:nvGraphicFramePr>
        <p:xfrm>
          <a:off x="275771" y="1716315"/>
          <a:ext cx="4775200" cy="4016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6609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, Chartop2 &amp; Text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0757" y="1794970"/>
            <a:ext cx="324371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2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THE CHART</a:t>
            </a:r>
            <a:endParaRPr lang="es-E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10757" y="2466109"/>
            <a:ext cx="3243716" cy="14778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500"/>
              </a:lnSpc>
              <a:buNone/>
              <a:defRPr sz="13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subsection</a:t>
            </a:r>
            <a:endParaRPr lang="es-E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10757" y="2663222"/>
            <a:ext cx="3243716" cy="281682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100"/>
              </a:lnSpc>
              <a:buNone/>
              <a:defRPr sz="9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5" hasCustomPrompt="1"/>
          </p:nvPr>
        </p:nvSpPr>
        <p:spPr>
          <a:xfrm>
            <a:off x="386176" y="1794971"/>
            <a:ext cx="4563195" cy="368508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chart</a:t>
            </a:r>
          </a:p>
        </p:txBody>
      </p:sp>
    </p:spTree>
    <p:extLst>
      <p:ext uri="{BB962C8B-B14F-4D97-AF65-F5344CB8AC3E}">
        <p14:creationId xmlns:p14="http://schemas.microsoft.com/office/powerpoint/2010/main" val="3804215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, Smartgraphic &amp; Text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0757" y="1794970"/>
            <a:ext cx="324371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1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YOUR SMARTART</a:t>
            </a:r>
            <a:endParaRPr lang="es-E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10757" y="2466109"/>
            <a:ext cx="3243716" cy="14778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500"/>
              </a:lnSpc>
              <a:buNone/>
              <a:defRPr sz="13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subsection</a:t>
            </a:r>
            <a:endParaRPr lang="es-E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10757" y="2663222"/>
            <a:ext cx="3243716" cy="281682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100"/>
              </a:lnSpc>
              <a:buNone/>
              <a:defRPr sz="9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5" hasCustomPrompt="1"/>
          </p:nvPr>
        </p:nvSpPr>
        <p:spPr>
          <a:xfrm>
            <a:off x="386175" y="1794971"/>
            <a:ext cx="4736687" cy="368508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SmartArt</a:t>
            </a:r>
          </a:p>
        </p:txBody>
      </p:sp>
    </p:spTree>
    <p:extLst>
      <p:ext uri="{BB962C8B-B14F-4D97-AF65-F5344CB8AC3E}">
        <p14:creationId xmlns:p14="http://schemas.microsoft.com/office/powerpoint/2010/main" val="2389951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ig Banner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471959"/>
            <a:ext cx="8087840" cy="47250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141" y="858297"/>
            <a:ext cx="8087840" cy="6925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 baseline="0">
                <a:solidFill>
                  <a:srgbClr val="B7AD9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80963" y="1774825"/>
            <a:ext cx="8974137" cy="4374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6326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ig Banner, Texts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471959"/>
            <a:ext cx="8087840" cy="47250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141" y="858297"/>
            <a:ext cx="8087840" cy="6925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rgbClr val="B7AD9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4350" y="3114860"/>
            <a:ext cx="1568450" cy="52593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YOU PASTE YOUR HEADER</a:t>
            </a:r>
            <a:endParaRPr lang="es-ES" dirty="0"/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3609041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995363" y="2362385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635250" y="3609041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3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3116263" y="2362385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756150" y="3609041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37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5237163" y="2362385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3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6877050" y="3609041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358063" y="2362385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40" name="Text Placeholder 16"/>
          <p:cNvSpPr>
            <a:spLocks noGrp="1"/>
          </p:cNvSpPr>
          <p:nvPr>
            <p:ph type="body" sz="quarter" idx="22" hasCustomPrompt="1"/>
          </p:nvPr>
        </p:nvSpPr>
        <p:spPr>
          <a:xfrm>
            <a:off x="2635250" y="3192467"/>
            <a:ext cx="1568450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YOU PASTE YOUR HEADER</a:t>
            </a:r>
            <a:endParaRPr lang="es-ES" dirty="0"/>
          </a:p>
        </p:txBody>
      </p:sp>
      <p:sp>
        <p:nvSpPr>
          <p:cNvPr id="41" name="Text Placehold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4756150" y="3192467"/>
            <a:ext cx="1568450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 baseline="0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YOU PASTE YOUR HEADER</a:t>
            </a:r>
            <a:endParaRPr lang="es-ES" dirty="0"/>
          </a:p>
        </p:txBody>
      </p:sp>
      <p:sp>
        <p:nvSpPr>
          <p:cNvPr id="42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6877050" y="3200927"/>
            <a:ext cx="1568450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 baseline="0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YOU PASTE YOUR HEADER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951080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2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1593256" y="0"/>
            <a:ext cx="0" cy="4081549"/>
          </a:xfrm>
          <a:prstGeom prst="line">
            <a:avLst/>
          </a:prstGeom>
          <a:ln w="22225">
            <a:solidFill>
              <a:srgbClr val="581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743635" y="412376"/>
            <a:ext cx="4714315" cy="2501153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700"/>
              </a:lnSpc>
              <a:defRPr sz="60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43636" y="2952281"/>
            <a:ext cx="4164106" cy="525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581522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is an example of how your explanatory text could be placed</a:t>
            </a:r>
            <a:endParaRPr lang="es-E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743075" y="3478213"/>
            <a:ext cx="2713038" cy="654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Month Year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4851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2 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143678" y="2492943"/>
            <a:ext cx="1539249" cy="1208401"/>
          </a:xfrm>
          <a:prstGeom prst="rect">
            <a:avLst/>
          </a:prstGeom>
        </p:spPr>
        <p:txBody>
          <a:bodyPr anchor="b"/>
          <a:lstStyle>
            <a:lvl1pPr algn="r">
              <a:lnSpc>
                <a:spcPts val="5700"/>
              </a:lnSpc>
              <a:defRPr sz="9600" b="1">
                <a:solidFill>
                  <a:srgbClr val="5815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00</a:t>
            </a:r>
            <a:endParaRPr lang="es-E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9824" y="2168601"/>
            <a:ext cx="2300341" cy="174395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4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TITLE OF YOUR SECTION</a:t>
            </a:r>
            <a:endParaRPr lang="es-E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012877" y="1894901"/>
            <a:ext cx="0" cy="2423711"/>
          </a:xfrm>
          <a:prstGeom prst="line">
            <a:avLst/>
          </a:prstGeom>
          <a:ln w="161925">
            <a:solidFill>
              <a:srgbClr val="581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208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2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5472699" y="1690055"/>
            <a:ext cx="3323875" cy="171691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581522"/>
                </a:solidFill>
                <a:latin typeface="Arial Narrow" panose="020B0606020202030204" pitchFamily="34" charset="0"/>
              </a:rPr>
              <a:t>THANK YOU FOR YOUR ATTENTION</a:t>
            </a:r>
            <a:endParaRPr lang="es-ES" b="1" dirty="0">
              <a:solidFill>
                <a:srgbClr val="581522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35934" y="3435416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</a:t>
            </a:r>
            <a:r>
              <a:rPr lang="en-US" dirty="0" err="1"/>
              <a:t>Lastname</a:t>
            </a:r>
            <a:endParaRPr lang="es-E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727079" y="3677759"/>
            <a:ext cx="3069499" cy="3667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5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Mobile Telephone</a:t>
            </a:r>
          </a:p>
          <a:p>
            <a:pPr lvl="0"/>
            <a:r>
              <a:rPr lang="en-US" dirty="0"/>
              <a:t>Desktop Telephone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727079" y="404452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name.lastname@impact-initiatives.org</a:t>
            </a:r>
            <a:endParaRPr lang="es-E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727078" y="425842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skype user name</a:t>
            </a:r>
            <a:endParaRPr lang="es-E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727077" y="447232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www.agora-initiative.org</a:t>
            </a:r>
            <a:endParaRPr lang="es-ES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5727076" y="4700401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IMPACT Initiatives</a:t>
            </a:r>
            <a:endParaRPr lang="es-E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727075" y="4928479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@AGORA_info</a:t>
            </a:r>
            <a:endParaRPr lang="es-E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08" y="3728031"/>
            <a:ext cx="139097" cy="1390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15" y="4110011"/>
            <a:ext cx="142572" cy="980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12" y="4304124"/>
            <a:ext cx="130921" cy="1309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616" y="4515731"/>
            <a:ext cx="147872" cy="1478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279" y="4744289"/>
            <a:ext cx="138520" cy="1385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13" y="4996267"/>
            <a:ext cx="168359" cy="117852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>
            <a:off x="5167909" y="2180636"/>
            <a:ext cx="0" cy="3273866"/>
          </a:xfrm>
          <a:prstGeom prst="line">
            <a:avLst/>
          </a:prstGeom>
          <a:ln w="161925">
            <a:solidFill>
              <a:srgbClr val="581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834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2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 userDrawn="1"/>
        </p:nvSpPr>
        <p:spPr>
          <a:xfrm>
            <a:off x="5015499" y="2512335"/>
            <a:ext cx="3850595" cy="327386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US" sz="4400" b="1" dirty="0">
                <a:solidFill>
                  <a:srgbClr val="581522"/>
                </a:solidFill>
                <a:latin typeface="Arial Narrow" panose="020B0606020202030204" pitchFamily="34" charset="0"/>
              </a:rPr>
              <a:t>THANK YOU FOR </a:t>
            </a:r>
            <a:r>
              <a:rPr lang="en-US" sz="4400" b="1">
                <a:solidFill>
                  <a:srgbClr val="581522"/>
                </a:solidFill>
                <a:latin typeface="Arial Narrow" panose="020B0606020202030204" pitchFamily="34" charset="0"/>
              </a:rPr>
              <a:t>YOUR ATTENTION</a:t>
            </a:r>
            <a:endParaRPr lang="es-ES" sz="4400" b="1" dirty="0">
              <a:solidFill>
                <a:srgbClr val="58152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0709" y="2512335"/>
            <a:ext cx="0" cy="3273866"/>
          </a:xfrm>
          <a:prstGeom prst="line">
            <a:avLst/>
          </a:prstGeom>
          <a:ln w="161925">
            <a:solidFill>
              <a:srgbClr val="581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9977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2 Left banner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1907" y="1845250"/>
            <a:ext cx="2941487" cy="250115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4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THE TITLE OF YOUR SECTION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2775" y="865472"/>
            <a:ext cx="416410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700" b="1" baseline="0">
                <a:solidFill>
                  <a:srgbClr val="581522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262775" y="1401349"/>
            <a:ext cx="4164106" cy="4063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4655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 userDrawn="1"/>
        </p:nvSpPr>
        <p:spPr>
          <a:xfrm>
            <a:off x="5472699" y="1690055"/>
            <a:ext cx="3323875" cy="171691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THANK YOU FOR YOUR ATTENTION</a:t>
            </a:r>
            <a:endParaRPr lang="es-ES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35934" y="3435416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</a:t>
            </a:r>
            <a:r>
              <a:rPr lang="en-US" dirty="0" err="1"/>
              <a:t>Lastname</a:t>
            </a:r>
            <a:endParaRPr lang="es-ES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727079" y="3677759"/>
            <a:ext cx="3069499" cy="3667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Mobile Telephone</a:t>
            </a:r>
          </a:p>
          <a:p>
            <a:pPr lvl="0"/>
            <a:r>
              <a:rPr lang="en-US" dirty="0"/>
              <a:t>Desktop Telephone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727079" y="404452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name.lastname@impact-initiatives.org</a:t>
            </a:r>
            <a:endParaRPr lang="es-ES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727078" y="425842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skype user name</a:t>
            </a:r>
            <a:endParaRPr lang="es-ES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727077" y="447232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www.agora-initiative.org</a:t>
            </a:r>
            <a:endParaRPr lang="es-ES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5727076" y="4700401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IMPACT Initiatives</a:t>
            </a:r>
            <a:endParaRPr lang="es-ES" dirty="0"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727075" y="4928479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@AGORA_info</a:t>
            </a:r>
            <a:endParaRPr lang="es-ES" dirty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08" y="3728031"/>
            <a:ext cx="139097" cy="1390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15" y="4110011"/>
            <a:ext cx="142572" cy="980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12" y="4304124"/>
            <a:ext cx="130921" cy="13092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616" y="4515731"/>
            <a:ext cx="147872" cy="147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279" y="4744289"/>
            <a:ext cx="138520" cy="1385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13" y="4996267"/>
            <a:ext cx="168359" cy="117852"/>
          </a:xfrm>
          <a:prstGeom prst="rect">
            <a:avLst/>
          </a:prstGeom>
        </p:spPr>
      </p:pic>
      <p:cxnSp>
        <p:nvCxnSpPr>
          <p:cNvPr id="37" name="Straight Connector 36"/>
          <p:cNvCxnSpPr/>
          <p:nvPr userDrawn="1"/>
        </p:nvCxnSpPr>
        <p:spPr>
          <a:xfrm>
            <a:off x="5167909" y="2180636"/>
            <a:ext cx="0" cy="3273866"/>
          </a:xfrm>
          <a:prstGeom prst="line">
            <a:avLst/>
          </a:prstGeom>
          <a:ln w="161925">
            <a:solidFill>
              <a:srgbClr val="B7AD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6803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2 Left banner, Text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1907" y="1845250"/>
            <a:ext cx="2941487" cy="250115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4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THE TITLE OF YOUR SECTION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28187" y="462065"/>
            <a:ext cx="2998694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28187" y="943171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652963" y="850900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428187" y="2238190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652963" y="2145919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428187" y="3568350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4652963" y="3476079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428187" y="4905571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4652963" y="4813300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5428187" y="1836013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5428094" y="3161145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5428094" y="4520185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07386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2 Left banner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1907" y="1845250"/>
            <a:ext cx="2941487" cy="250115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4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THE TITLE </a:t>
            </a:r>
            <a:r>
              <a:rPr lang="en-US"/>
              <a:t>OF YOUR </a:t>
            </a:r>
            <a:r>
              <a:rPr lang="en-US" dirty="0"/>
              <a:t>SECTION</a:t>
            </a:r>
            <a:endParaRPr lang="es-E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667125" y="198437"/>
            <a:ext cx="5287963" cy="5861703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n-GB" noProof="0" dirty="0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025179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2 Top Banner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6176" y="1443988"/>
            <a:ext cx="8087840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7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header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6176" y="1969919"/>
            <a:ext cx="8087840" cy="4063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30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2778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2 Top Banner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 baseline="0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4138" y="1357312"/>
            <a:ext cx="8966200" cy="4792475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62531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2 Top Banner, Texts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4350" y="2926603"/>
            <a:ext cx="1568450" cy="52593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YOU PASTE YOUR HEADER</a:t>
            </a:r>
            <a:endParaRPr lang="es-E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3420784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95363" y="2174128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635250" y="3420784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116263" y="2174128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756150" y="3420784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5237163" y="2174128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877050" y="3420784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7358063" y="2174128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2635250" y="3004210"/>
            <a:ext cx="1568450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YOU PASTE YOUR HEADER</a:t>
            </a:r>
            <a:endParaRPr lang="es-ES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22" hasCustomPrompt="1"/>
          </p:nvPr>
        </p:nvSpPr>
        <p:spPr>
          <a:xfrm>
            <a:off x="4756150" y="3004210"/>
            <a:ext cx="1568450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 baseline="0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YOU PASTE YOUR HEADER</a:t>
            </a:r>
            <a:endParaRPr lang="es-ES" dirty="0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6877050" y="3012670"/>
            <a:ext cx="1568450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 i="0" baseline="0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YOU PASTE YOUR HEADER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17217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2 Top Banner 4 Boxes +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587141" y="1857675"/>
            <a:ext cx="1799924" cy="29164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EE5859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750052" y="1857675"/>
            <a:ext cx="1799924" cy="2916456"/>
          </a:xfrm>
          <a:prstGeom prst="rect">
            <a:avLst/>
          </a:prstGeom>
          <a:solidFill>
            <a:srgbClr val="B7A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angle 13"/>
          <p:cNvSpPr/>
          <p:nvPr userDrawn="1"/>
        </p:nvSpPr>
        <p:spPr>
          <a:xfrm>
            <a:off x="2668596" y="1858074"/>
            <a:ext cx="1799924" cy="2916456"/>
          </a:xfrm>
          <a:prstGeom prst="rect">
            <a:avLst/>
          </a:prstGeom>
          <a:solidFill>
            <a:srgbClr val="581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angle 14"/>
          <p:cNvSpPr/>
          <p:nvPr userDrawn="1"/>
        </p:nvSpPr>
        <p:spPr>
          <a:xfrm>
            <a:off x="6865180" y="1857675"/>
            <a:ext cx="1799924" cy="2916456"/>
          </a:xfrm>
          <a:prstGeom prst="rect">
            <a:avLst/>
          </a:prstGeom>
          <a:solidFill>
            <a:srgbClr val="BCB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4874490" y="1856508"/>
            <a:ext cx="1568450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5875" y="4995195"/>
            <a:ext cx="8177069" cy="1026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text</a:t>
            </a:r>
            <a:endParaRPr lang="es-ES" dirty="0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714086" y="1856509"/>
            <a:ext cx="1568450" cy="2918691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2790534" y="1856509"/>
            <a:ext cx="1568450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26" hasCustomPrompt="1"/>
          </p:nvPr>
        </p:nvSpPr>
        <p:spPr>
          <a:xfrm>
            <a:off x="6988690" y="1856507"/>
            <a:ext cx="1568450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20266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2 Top Banner + 4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664143" y="1837390"/>
            <a:ext cx="1799924" cy="37671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angle 26"/>
          <p:cNvSpPr/>
          <p:nvPr userDrawn="1"/>
        </p:nvSpPr>
        <p:spPr>
          <a:xfrm>
            <a:off x="664143" y="1837390"/>
            <a:ext cx="1799924" cy="50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angle 27"/>
          <p:cNvSpPr/>
          <p:nvPr userDrawn="1"/>
        </p:nvSpPr>
        <p:spPr>
          <a:xfrm>
            <a:off x="2678224" y="1837390"/>
            <a:ext cx="1799924" cy="3767154"/>
          </a:xfrm>
          <a:prstGeom prst="rect">
            <a:avLst/>
          </a:prstGeom>
          <a:solidFill>
            <a:srgbClr val="581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angle 28"/>
          <p:cNvSpPr/>
          <p:nvPr userDrawn="1"/>
        </p:nvSpPr>
        <p:spPr>
          <a:xfrm>
            <a:off x="2678224" y="1837390"/>
            <a:ext cx="1799924" cy="50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angle 29"/>
          <p:cNvSpPr/>
          <p:nvPr userDrawn="1"/>
        </p:nvSpPr>
        <p:spPr>
          <a:xfrm>
            <a:off x="4692305" y="1837390"/>
            <a:ext cx="1799924" cy="3767154"/>
          </a:xfrm>
          <a:prstGeom prst="rect">
            <a:avLst/>
          </a:prstGeom>
          <a:solidFill>
            <a:srgbClr val="D2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angle 36"/>
          <p:cNvSpPr/>
          <p:nvPr userDrawn="1"/>
        </p:nvSpPr>
        <p:spPr>
          <a:xfrm>
            <a:off x="4692305" y="1837390"/>
            <a:ext cx="1799924" cy="50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angle 37"/>
          <p:cNvSpPr/>
          <p:nvPr userDrawn="1"/>
        </p:nvSpPr>
        <p:spPr>
          <a:xfrm>
            <a:off x="6706386" y="1837390"/>
            <a:ext cx="1799924" cy="3767154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angle 38"/>
          <p:cNvSpPr/>
          <p:nvPr userDrawn="1"/>
        </p:nvSpPr>
        <p:spPr>
          <a:xfrm>
            <a:off x="6706386" y="1837390"/>
            <a:ext cx="1799924" cy="50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Text Placehold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752123" y="265066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41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662554" y="1807347"/>
            <a:ext cx="1793928" cy="51723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42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752124" y="231757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  <p:sp>
        <p:nvSpPr>
          <p:cNvPr id="43" name="Text Placeholder 16"/>
          <p:cNvSpPr>
            <a:spLocks noGrp="1"/>
          </p:cNvSpPr>
          <p:nvPr>
            <p:ph type="body" sz="quarter" idx="26" hasCustomPrompt="1"/>
          </p:nvPr>
        </p:nvSpPr>
        <p:spPr>
          <a:xfrm>
            <a:off x="2766215" y="265066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44" name="Text Placeholder 16"/>
          <p:cNvSpPr>
            <a:spLocks noGrp="1"/>
          </p:cNvSpPr>
          <p:nvPr>
            <p:ph type="body" sz="quarter" idx="27" hasCustomPrompt="1"/>
          </p:nvPr>
        </p:nvSpPr>
        <p:spPr>
          <a:xfrm>
            <a:off x="2676646" y="1807347"/>
            <a:ext cx="1793928" cy="51723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45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2766216" y="231757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  <p:sp>
        <p:nvSpPr>
          <p:cNvPr id="46" name="Text Placeholder 16"/>
          <p:cNvSpPr>
            <a:spLocks noGrp="1"/>
          </p:cNvSpPr>
          <p:nvPr>
            <p:ph type="body" sz="quarter" idx="29" hasCustomPrompt="1"/>
          </p:nvPr>
        </p:nvSpPr>
        <p:spPr>
          <a:xfrm>
            <a:off x="4780307" y="265066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47" name="Text Placeholder 16"/>
          <p:cNvSpPr>
            <a:spLocks noGrp="1"/>
          </p:cNvSpPr>
          <p:nvPr>
            <p:ph type="body" sz="quarter" idx="30" hasCustomPrompt="1"/>
          </p:nvPr>
        </p:nvSpPr>
        <p:spPr>
          <a:xfrm>
            <a:off x="4690738" y="1807347"/>
            <a:ext cx="1793928" cy="51723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48" name="Text Placeholder 16"/>
          <p:cNvSpPr>
            <a:spLocks noGrp="1"/>
          </p:cNvSpPr>
          <p:nvPr>
            <p:ph type="body" sz="quarter" idx="31" hasCustomPrompt="1"/>
          </p:nvPr>
        </p:nvSpPr>
        <p:spPr>
          <a:xfrm>
            <a:off x="4780308" y="231757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  <p:sp>
        <p:nvSpPr>
          <p:cNvPr id="49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794399" y="265066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50" name="Text Placeholder 16"/>
          <p:cNvSpPr>
            <a:spLocks noGrp="1"/>
          </p:cNvSpPr>
          <p:nvPr>
            <p:ph type="body" sz="quarter" idx="33" hasCustomPrompt="1"/>
          </p:nvPr>
        </p:nvSpPr>
        <p:spPr>
          <a:xfrm>
            <a:off x="6704830" y="1807347"/>
            <a:ext cx="1793928" cy="51723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51" name="Text Placeholder 16"/>
          <p:cNvSpPr>
            <a:spLocks noGrp="1"/>
          </p:cNvSpPr>
          <p:nvPr>
            <p:ph type="body" sz="quarter" idx="34" hasCustomPrompt="1"/>
          </p:nvPr>
        </p:nvSpPr>
        <p:spPr>
          <a:xfrm>
            <a:off x="6794400" y="231757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31587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2 Top Banner +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556329" y="1839322"/>
            <a:ext cx="3776870" cy="39491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Rectangle 13"/>
          <p:cNvSpPr/>
          <p:nvPr userDrawn="1"/>
        </p:nvSpPr>
        <p:spPr>
          <a:xfrm>
            <a:off x="556329" y="1673670"/>
            <a:ext cx="3776870" cy="165652"/>
          </a:xfrm>
          <a:prstGeom prst="rect">
            <a:avLst/>
          </a:prstGeom>
          <a:solidFill>
            <a:srgbClr val="B7A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810277" y="1839322"/>
            <a:ext cx="3776870" cy="3949148"/>
          </a:xfrm>
          <a:prstGeom prst="rect">
            <a:avLst/>
          </a:prstGeom>
          <a:solidFill>
            <a:srgbClr val="581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ectangle 15"/>
          <p:cNvSpPr/>
          <p:nvPr userDrawn="1"/>
        </p:nvSpPr>
        <p:spPr>
          <a:xfrm>
            <a:off x="4810277" y="1673670"/>
            <a:ext cx="3776870" cy="165652"/>
          </a:xfrm>
          <a:prstGeom prst="rect">
            <a:avLst/>
          </a:prstGeom>
          <a:solidFill>
            <a:srgbClr val="B7A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752123" y="2632886"/>
            <a:ext cx="3286677" cy="298456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11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752123" y="1883422"/>
            <a:ext cx="3286677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TITLE</a:t>
            </a:r>
            <a:endParaRPr lang="es-ES" dirty="0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26" hasCustomPrompt="1"/>
          </p:nvPr>
        </p:nvSpPr>
        <p:spPr>
          <a:xfrm>
            <a:off x="759380" y="2279925"/>
            <a:ext cx="3279420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3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header</a:t>
            </a:r>
            <a:endParaRPr lang="es-E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27" hasCustomPrompt="1"/>
          </p:nvPr>
        </p:nvSpPr>
        <p:spPr>
          <a:xfrm>
            <a:off x="5004808" y="2640143"/>
            <a:ext cx="3286677" cy="298456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11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5004808" y="1890679"/>
            <a:ext cx="3286677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TITLE</a:t>
            </a:r>
            <a:endParaRPr lang="es-ES" dirty="0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29" hasCustomPrompt="1"/>
          </p:nvPr>
        </p:nvSpPr>
        <p:spPr>
          <a:xfrm>
            <a:off x="5012065" y="2287182"/>
            <a:ext cx="3279420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3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header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78103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2 Top Banner, Chart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 baseline="0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0757" y="1794970"/>
            <a:ext cx="324371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2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THE GRAPHIC</a:t>
            </a:r>
            <a:endParaRPr lang="es-E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10757" y="2466109"/>
            <a:ext cx="3243716" cy="14778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500"/>
              </a:lnSpc>
              <a:buNone/>
              <a:defRPr sz="13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subsection</a:t>
            </a:r>
            <a:endParaRPr lang="es-E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10757" y="2663222"/>
            <a:ext cx="3243716" cy="281682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100"/>
              </a:lnSpc>
              <a:buNone/>
              <a:defRPr sz="9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graphicFrame>
        <p:nvGraphicFramePr>
          <p:cNvPr id="7" name="Diagram 6"/>
          <p:cNvGraphicFramePr/>
          <p:nvPr userDrawn="1">
            <p:extLst>
              <p:ext uri="{D42A27DB-BD31-4B8C-83A1-F6EECF244321}">
                <p14:modId xmlns:p14="http://schemas.microsoft.com/office/powerpoint/2010/main" val="1295553832"/>
              </p:ext>
            </p:extLst>
          </p:nvPr>
        </p:nvGraphicFramePr>
        <p:xfrm>
          <a:off x="275771" y="1716315"/>
          <a:ext cx="4775200" cy="4016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4961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2 Top Banner, Chartop2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0757" y="1794970"/>
            <a:ext cx="324371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2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THE CHART</a:t>
            </a:r>
            <a:endParaRPr lang="es-E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10757" y="2466109"/>
            <a:ext cx="3243716" cy="14778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500"/>
              </a:lnSpc>
              <a:buNone/>
              <a:defRPr sz="13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subsection</a:t>
            </a:r>
            <a:endParaRPr lang="es-E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10757" y="2663222"/>
            <a:ext cx="3243716" cy="281682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100"/>
              </a:lnSpc>
              <a:buNone/>
              <a:defRPr sz="9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5" hasCustomPrompt="1"/>
          </p:nvPr>
        </p:nvSpPr>
        <p:spPr>
          <a:xfrm>
            <a:off x="386176" y="1794971"/>
            <a:ext cx="4563195" cy="368508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chart</a:t>
            </a:r>
          </a:p>
        </p:txBody>
      </p:sp>
    </p:spTree>
    <p:extLst>
      <p:ext uri="{BB962C8B-B14F-4D97-AF65-F5344CB8AC3E}">
        <p14:creationId xmlns:p14="http://schemas.microsoft.com/office/powerpoint/2010/main" val="2619741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1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5015499" y="2512335"/>
            <a:ext cx="3850595" cy="327386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THANK YOU FOR </a:t>
            </a:r>
            <a:r>
              <a:rPr lang="en-US" sz="4400" b="1">
                <a:solidFill>
                  <a:schemeClr val="bg1"/>
                </a:solidFill>
                <a:latin typeface="Arial Narrow" panose="020B0606020202030204" pitchFamily="34" charset="0"/>
              </a:rPr>
              <a:t>YOUR ATTENTION</a:t>
            </a:r>
            <a:endParaRPr lang="es-ES" sz="4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710709" y="2512335"/>
            <a:ext cx="0" cy="3273866"/>
          </a:xfrm>
          <a:prstGeom prst="line">
            <a:avLst/>
          </a:prstGeom>
          <a:ln w="161925">
            <a:solidFill>
              <a:srgbClr val="B7AD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9771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2 Top Banner, Smartgraphic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0757" y="1794970"/>
            <a:ext cx="324371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1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YOUR SMARTART</a:t>
            </a:r>
            <a:endParaRPr lang="es-E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10757" y="2466109"/>
            <a:ext cx="3243716" cy="14778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500"/>
              </a:lnSpc>
              <a:buNone/>
              <a:defRPr sz="13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subsection</a:t>
            </a:r>
            <a:endParaRPr lang="es-E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10757" y="2663222"/>
            <a:ext cx="3243716" cy="281682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100"/>
              </a:lnSpc>
              <a:buNone/>
              <a:defRPr sz="9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5" hasCustomPrompt="1"/>
          </p:nvPr>
        </p:nvSpPr>
        <p:spPr>
          <a:xfrm>
            <a:off x="386175" y="1794971"/>
            <a:ext cx="4736687" cy="368508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SmartArt</a:t>
            </a:r>
          </a:p>
        </p:txBody>
      </p:sp>
    </p:spTree>
    <p:extLst>
      <p:ext uri="{BB962C8B-B14F-4D97-AF65-F5344CB8AC3E}">
        <p14:creationId xmlns:p14="http://schemas.microsoft.com/office/powerpoint/2010/main" val="25659087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2 Left banner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1889" y="-15484"/>
            <a:ext cx="2941487" cy="2501153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4500"/>
              </a:lnSpc>
              <a:defRPr sz="4400" b="1" baseline="0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1889" y="2593539"/>
            <a:ext cx="2941487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5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your header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1889" y="3119470"/>
            <a:ext cx="2941487" cy="28930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204728" y="150813"/>
            <a:ext cx="4784725" cy="5954152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21068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2 Left banner, Text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1889" y="-15484"/>
            <a:ext cx="2941487" cy="2501153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4500"/>
              </a:lnSpc>
              <a:defRPr sz="44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1889" y="2593539"/>
            <a:ext cx="2941487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5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your header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1889" y="3119470"/>
            <a:ext cx="2941487" cy="28930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28187" y="898346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plain text</a:t>
            </a:r>
            <a:endParaRPr lang="es-E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652963" y="806075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428187" y="2193365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plain text</a:t>
            </a:r>
            <a:endParaRPr lang="es-ES" dirty="0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652963" y="2101094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5428187" y="3523525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plain text</a:t>
            </a:r>
            <a:endParaRPr lang="es-ES" dirty="0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4652963" y="3431254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5428187" y="4860746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plain text</a:t>
            </a:r>
            <a:endParaRPr lang="es-E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652963" y="4768475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5428187" y="1791188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5428094" y="3116320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28094" y="4475360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5428094" y="496616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94368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 3 Cover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38536" y="0"/>
            <a:ext cx="5288096" cy="4616067"/>
          </a:xfrm>
          <a:prstGeom prst="rect">
            <a:avLst/>
          </a:prstGeom>
          <a:solidFill>
            <a:srgbClr val="58152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43635" y="53790"/>
            <a:ext cx="4164107" cy="2913529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700"/>
              </a:lnSpc>
              <a:defRPr sz="6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43636" y="2952281"/>
            <a:ext cx="4164106" cy="525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is an example of how your explanatory text could be placed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743075" y="3478213"/>
            <a:ext cx="2713038" cy="654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Month Year</a:t>
            </a:r>
            <a:endParaRPr lang="es-E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593256" y="0"/>
            <a:ext cx="0" cy="408154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807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3 Cover Op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43571" y="0"/>
            <a:ext cx="5288096" cy="4616067"/>
          </a:xfrm>
          <a:prstGeom prst="rect">
            <a:avLst/>
          </a:prstGeom>
          <a:solidFill>
            <a:srgbClr val="B7AD9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D2CBB8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585526" y="0"/>
            <a:ext cx="0" cy="4081549"/>
          </a:xfrm>
          <a:prstGeom prst="line">
            <a:avLst/>
          </a:prstGeom>
          <a:ln w="22225">
            <a:solidFill>
              <a:srgbClr val="581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43635" y="53790"/>
            <a:ext cx="4164107" cy="2913529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700"/>
              </a:lnSpc>
              <a:defRPr sz="60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43636" y="2952281"/>
            <a:ext cx="4164106" cy="525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581522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is an example of how your explanatory text could be placed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743075" y="3478213"/>
            <a:ext cx="2713038" cy="654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Month Year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23025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3 Section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722922"/>
            <a:ext cx="9144000" cy="2762451"/>
          </a:xfrm>
          <a:prstGeom prst="rect">
            <a:avLst/>
          </a:prstGeom>
          <a:solidFill>
            <a:srgbClr val="58152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143678" y="2492943"/>
            <a:ext cx="1539249" cy="1208401"/>
          </a:xfrm>
          <a:prstGeom prst="rect">
            <a:avLst/>
          </a:prstGeom>
        </p:spPr>
        <p:txBody>
          <a:bodyPr anchor="b"/>
          <a:lstStyle>
            <a:lvl1pPr algn="r">
              <a:lnSpc>
                <a:spcPts val="5700"/>
              </a:lnSpc>
              <a:defRPr sz="9600" b="1">
                <a:solidFill>
                  <a:srgbClr val="B7AD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00</a:t>
            </a:r>
            <a:endParaRPr lang="es-E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012877" y="1894901"/>
            <a:ext cx="0" cy="2423711"/>
          </a:xfrm>
          <a:prstGeom prst="line">
            <a:avLst/>
          </a:prstGeom>
          <a:ln w="161925">
            <a:solidFill>
              <a:srgbClr val="B7AD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9824" y="2168601"/>
            <a:ext cx="2300341" cy="174395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TITLE OF TOUR SECTION</a:t>
            </a:r>
            <a:endParaRPr lang="es-ES" dirty="0"/>
          </a:p>
        </p:txBody>
      </p:sp>
      <p:pic>
        <p:nvPicPr>
          <p:cNvPr id="6" name="Image 3">
            <a:extLst>
              <a:ext uri="{FF2B5EF4-FFF2-40B4-BE49-F238E27FC236}">
                <a16:creationId xmlns:a16="http://schemas.microsoft.com/office/drawing/2014/main" id="{0E2205A1-0B49-4D9F-93D1-77F46D2EA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8240"/>
            <a:ext cx="1070938" cy="6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618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3 Section Op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722922"/>
            <a:ext cx="9144000" cy="2762451"/>
          </a:xfrm>
          <a:prstGeom prst="rect">
            <a:avLst/>
          </a:prstGeom>
          <a:solidFill>
            <a:srgbClr val="B7AD9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143678" y="2492943"/>
            <a:ext cx="1539249" cy="1208401"/>
          </a:xfrm>
          <a:prstGeom prst="rect">
            <a:avLst/>
          </a:prstGeom>
        </p:spPr>
        <p:txBody>
          <a:bodyPr anchor="b"/>
          <a:lstStyle>
            <a:lvl1pPr algn="r">
              <a:lnSpc>
                <a:spcPts val="5700"/>
              </a:lnSpc>
              <a:defRPr sz="9600" b="1">
                <a:solidFill>
                  <a:srgbClr val="5815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00</a:t>
            </a:r>
            <a:endParaRPr lang="es-E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012877" y="1894901"/>
            <a:ext cx="0" cy="2423711"/>
          </a:xfrm>
          <a:prstGeom prst="line">
            <a:avLst/>
          </a:prstGeom>
          <a:ln w="161925">
            <a:solidFill>
              <a:srgbClr val="581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9824" y="2168601"/>
            <a:ext cx="2300341" cy="174395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4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TITLE OF TOUR SECTION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02436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 3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5167909" y="2180636"/>
            <a:ext cx="3976091" cy="3273866"/>
          </a:xfrm>
          <a:prstGeom prst="rect">
            <a:avLst/>
          </a:prstGeom>
          <a:solidFill>
            <a:srgbClr val="58152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5472699" y="1690055"/>
            <a:ext cx="3323875" cy="171691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THANK YOU FOR YOUR ATTENTION</a:t>
            </a:r>
            <a:endParaRPr lang="es-ES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35934" y="3435416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</a:t>
            </a:r>
            <a:r>
              <a:rPr lang="en-US" dirty="0" err="1"/>
              <a:t>Lastname</a:t>
            </a:r>
            <a:endParaRPr lang="es-E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727079" y="3677759"/>
            <a:ext cx="3069499" cy="3667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Mobile Telephone</a:t>
            </a:r>
          </a:p>
          <a:p>
            <a:pPr lvl="0"/>
            <a:r>
              <a:rPr lang="en-US" dirty="0"/>
              <a:t>Desktop Telephone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727079" y="404452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name.lastname@impact-initiatives.org</a:t>
            </a:r>
            <a:endParaRPr lang="es-E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727078" y="425842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skype user name</a:t>
            </a:r>
            <a:endParaRPr lang="es-ES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727077" y="447232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www.agora-initiative.org</a:t>
            </a:r>
            <a:endParaRPr lang="es-E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5727076" y="4700401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IMPACT Initiatives</a:t>
            </a:r>
            <a:endParaRPr lang="es-ES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727075" y="4928479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@AGORA_info</a:t>
            </a:r>
            <a:endParaRPr lang="es-E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08" y="3728031"/>
            <a:ext cx="139097" cy="139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15" y="4110011"/>
            <a:ext cx="142572" cy="980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12" y="4304124"/>
            <a:ext cx="130921" cy="1309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616" y="4515731"/>
            <a:ext cx="147872" cy="1478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279" y="4744289"/>
            <a:ext cx="138520" cy="1385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13" y="4996267"/>
            <a:ext cx="168359" cy="117852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>
            <a:off x="5167909" y="2180636"/>
            <a:ext cx="0" cy="3273866"/>
          </a:xfrm>
          <a:prstGeom prst="line">
            <a:avLst/>
          </a:prstGeom>
          <a:ln w="161925">
            <a:solidFill>
              <a:srgbClr val="B7AD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0460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 3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5167909" y="2180636"/>
            <a:ext cx="3976091" cy="3273866"/>
          </a:xfrm>
          <a:prstGeom prst="rect">
            <a:avLst/>
          </a:prstGeom>
          <a:solidFill>
            <a:srgbClr val="58152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5167909" y="2180636"/>
            <a:ext cx="0" cy="3273866"/>
          </a:xfrm>
          <a:prstGeom prst="line">
            <a:avLst/>
          </a:prstGeom>
          <a:ln w="161925">
            <a:solidFill>
              <a:srgbClr val="B7AD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 userDrawn="1"/>
        </p:nvSpPr>
        <p:spPr>
          <a:xfrm>
            <a:off x="5472698" y="2180634"/>
            <a:ext cx="3850595" cy="327386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THANK YOU FOR </a:t>
            </a:r>
            <a:r>
              <a:rPr lang="en-US" sz="4400" b="1">
                <a:solidFill>
                  <a:schemeClr val="bg1"/>
                </a:solidFill>
                <a:latin typeface="Arial Narrow" panose="020B0606020202030204" pitchFamily="34" charset="0"/>
              </a:rPr>
              <a:t>YOUR ATTENTION</a:t>
            </a:r>
            <a:endParaRPr lang="es-ES" sz="4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112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 3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5167909" y="2180636"/>
            <a:ext cx="3976091" cy="3273866"/>
          </a:xfrm>
          <a:prstGeom prst="rect">
            <a:avLst/>
          </a:prstGeom>
          <a:solidFill>
            <a:srgbClr val="B7AD9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5472699" y="1690055"/>
            <a:ext cx="3323875" cy="171691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581522"/>
                </a:solidFill>
                <a:latin typeface="Arial Narrow" panose="020B0606020202030204" pitchFamily="34" charset="0"/>
              </a:rPr>
              <a:t>THANK YOU FOR YOUR ATTENTION</a:t>
            </a:r>
            <a:endParaRPr lang="es-ES" b="1" dirty="0">
              <a:solidFill>
                <a:srgbClr val="581522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35934" y="3435416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</a:t>
            </a:r>
            <a:r>
              <a:rPr lang="en-US" dirty="0" err="1"/>
              <a:t>Lastname</a:t>
            </a:r>
            <a:endParaRPr lang="es-E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727079" y="3677759"/>
            <a:ext cx="3069499" cy="3667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5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Mobile Telephone</a:t>
            </a:r>
          </a:p>
          <a:p>
            <a:pPr lvl="0"/>
            <a:r>
              <a:rPr lang="en-US" dirty="0"/>
              <a:t>Desktop Telephone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727079" y="404452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name.lastname@impact-initiatives.org</a:t>
            </a:r>
            <a:endParaRPr lang="es-E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727078" y="425842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skype user name</a:t>
            </a:r>
            <a:endParaRPr lang="es-ES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727077" y="447232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www.agora-initiative.org</a:t>
            </a:r>
            <a:endParaRPr lang="es-E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5727076" y="4700401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IMPACT Initiatives</a:t>
            </a:r>
            <a:endParaRPr lang="es-ES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727075" y="4928479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@AGORA_info</a:t>
            </a:r>
            <a:endParaRPr lang="es-E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08" y="3728031"/>
            <a:ext cx="139097" cy="139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15" y="4110011"/>
            <a:ext cx="142571" cy="980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12" y="4304124"/>
            <a:ext cx="130921" cy="1309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616" y="4515731"/>
            <a:ext cx="147872" cy="1478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279" y="4744289"/>
            <a:ext cx="138520" cy="1385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13" y="4996267"/>
            <a:ext cx="168359" cy="117851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>
            <a:off x="5167909" y="2180636"/>
            <a:ext cx="0" cy="3273866"/>
          </a:xfrm>
          <a:prstGeom prst="line">
            <a:avLst/>
          </a:prstGeom>
          <a:ln w="161925">
            <a:solidFill>
              <a:srgbClr val="581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282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Left banner &amp; Text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1907" y="1845250"/>
            <a:ext cx="2941487" cy="250115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THE TITLE OF YOUR SECTION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2775" y="865472"/>
            <a:ext cx="416410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700" b="1" baseline="0">
                <a:solidFill>
                  <a:srgbClr val="581522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262775" y="1401349"/>
            <a:ext cx="4164106" cy="4063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09777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p 3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5167909" y="2180636"/>
            <a:ext cx="3976091" cy="3273866"/>
          </a:xfrm>
          <a:prstGeom prst="rect">
            <a:avLst/>
          </a:prstGeom>
          <a:solidFill>
            <a:srgbClr val="B7AD9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5167909" y="2180636"/>
            <a:ext cx="0" cy="3273866"/>
          </a:xfrm>
          <a:prstGeom prst="line">
            <a:avLst/>
          </a:prstGeom>
          <a:ln w="161925">
            <a:solidFill>
              <a:srgbClr val="581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 userDrawn="1"/>
        </p:nvSpPr>
        <p:spPr>
          <a:xfrm>
            <a:off x="5472698" y="2180634"/>
            <a:ext cx="3850595" cy="327386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US" sz="4400" b="1" dirty="0">
                <a:solidFill>
                  <a:srgbClr val="581522"/>
                </a:solidFill>
                <a:latin typeface="Arial Narrow" panose="020B0606020202030204" pitchFamily="34" charset="0"/>
              </a:rPr>
              <a:t>THANK YOU FOR </a:t>
            </a:r>
            <a:r>
              <a:rPr lang="en-US" sz="4400" b="1">
                <a:solidFill>
                  <a:srgbClr val="581522"/>
                </a:solidFill>
                <a:latin typeface="Arial Narrow" panose="020B0606020202030204" pitchFamily="34" charset="0"/>
              </a:rPr>
              <a:t>YOUR ATTENTION</a:t>
            </a:r>
            <a:endParaRPr lang="es-ES" sz="4400" b="1" dirty="0">
              <a:solidFill>
                <a:srgbClr val="58152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8713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1 Left banner &amp; Text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1907" y="1845250"/>
            <a:ext cx="2941487" cy="250115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THE TITLE OF YOUR SECTION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2775" y="865472"/>
            <a:ext cx="416410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700" b="1" baseline="0">
                <a:solidFill>
                  <a:srgbClr val="581522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262775" y="1401349"/>
            <a:ext cx="4164106" cy="4063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59021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Left banner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1907" y="1845250"/>
            <a:ext cx="2941487" cy="250115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THE TITLE OF YOUR SECTION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2775" y="990982"/>
            <a:ext cx="416410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700" b="1" baseline="0">
                <a:solidFill>
                  <a:srgbClr val="666666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262775" y="1526859"/>
            <a:ext cx="4164106" cy="4063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3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1334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Left banner, Text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1907" y="1845250"/>
            <a:ext cx="2941487" cy="250115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THE TITLE OF YOUR SECTION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28187" y="462065"/>
            <a:ext cx="2998694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28187" y="943171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652963" y="850900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428187" y="2238190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652963" y="2145919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428187" y="3568350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4652963" y="3476079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428187" y="4905571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4652963" y="4813300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5428187" y="1836013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5428094" y="3161145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5428094" y="4520185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371973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Left banner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1907" y="1845250"/>
            <a:ext cx="2941487" cy="250115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4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THE TITLE OF YOUR SECTION</a:t>
            </a:r>
            <a:endParaRPr lang="es-E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667125" y="198438"/>
            <a:ext cx="5287963" cy="5891212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n-GB" noProof="0" dirty="0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939925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6176" y="1443988"/>
            <a:ext cx="8087840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700" b="1">
                <a:solidFill>
                  <a:srgbClr val="666666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header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6176" y="1969919"/>
            <a:ext cx="8087840" cy="4063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30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922001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4138" y="1357313"/>
            <a:ext cx="8966200" cy="48260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71902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, Texts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4350" y="3052113"/>
            <a:ext cx="1568450" cy="52593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YOU PASTE YOUR HEADER</a:t>
            </a:r>
            <a:endParaRPr lang="es-E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3546294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95363" y="2299638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635250" y="3546294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116263" y="2299638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756150" y="3546294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5237163" y="2299638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877050" y="3546294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7358063" y="2299638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2635250" y="3129720"/>
            <a:ext cx="1568450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YOU PASTE YOUR HEADER</a:t>
            </a:r>
            <a:endParaRPr lang="es-ES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22" hasCustomPrompt="1"/>
          </p:nvPr>
        </p:nvSpPr>
        <p:spPr>
          <a:xfrm>
            <a:off x="4756150" y="3129720"/>
            <a:ext cx="1568450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YOU PASTE YOUR HEADER</a:t>
            </a:r>
            <a:endParaRPr lang="es-ES" dirty="0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6877050" y="3138180"/>
            <a:ext cx="1568450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YOU PASTE YOUR HEADER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2475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4 Boxes +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587141" y="1857675"/>
            <a:ext cx="1799924" cy="2916456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4750052" y="1857675"/>
            <a:ext cx="1799924" cy="2916456"/>
          </a:xfrm>
          <a:prstGeom prst="rect">
            <a:avLst/>
          </a:prstGeom>
          <a:solidFill>
            <a:srgbClr val="97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2668596" y="1858074"/>
            <a:ext cx="1799924" cy="2916456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6865180" y="1857675"/>
            <a:ext cx="1799924" cy="2916456"/>
          </a:xfrm>
          <a:prstGeom prst="rect">
            <a:avLst/>
          </a:prstGeom>
          <a:solidFill>
            <a:srgbClr val="CA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5" name="Text Placehold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4874490" y="1856508"/>
            <a:ext cx="1568450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5875" y="4995195"/>
            <a:ext cx="8177069" cy="1026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text</a:t>
            </a:r>
            <a:endParaRPr lang="es-E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714086" y="1856509"/>
            <a:ext cx="1568450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2790534" y="1856509"/>
            <a:ext cx="1568450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  <p:sp>
        <p:nvSpPr>
          <p:cNvPr id="26" name="Text Placeholder 16"/>
          <p:cNvSpPr>
            <a:spLocks noGrp="1"/>
          </p:cNvSpPr>
          <p:nvPr>
            <p:ph type="body" sz="quarter" idx="26" hasCustomPrompt="1"/>
          </p:nvPr>
        </p:nvSpPr>
        <p:spPr>
          <a:xfrm>
            <a:off x="6988690" y="1856507"/>
            <a:ext cx="1568450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0807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+ 4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664143" y="1873250"/>
            <a:ext cx="1799924" cy="3767154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664143" y="1873250"/>
            <a:ext cx="1799924" cy="5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2678224" y="1873250"/>
            <a:ext cx="1799924" cy="3767154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2678224" y="1873250"/>
            <a:ext cx="1799924" cy="5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4692305" y="1873250"/>
            <a:ext cx="1799924" cy="3767154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4692305" y="1873250"/>
            <a:ext cx="1799924" cy="5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6706386" y="1873250"/>
            <a:ext cx="1799924" cy="3767154"/>
          </a:xfrm>
          <a:prstGeom prst="rect">
            <a:avLst/>
          </a:prstGeom>
          <a:solidFill>
            <a:srgbClr val="979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6706386" y="1873250"/>
            <a:ext cx="1799924" cy="5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5" name="Text Placehold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752123" y="268652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662554" y="1863085"/>
            <a:ext cx="1793928" cy="51723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752124" y="235343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26" hasCustomPrompt="1"/>
          </p:nvPr>
        </p:nvSpPr>
        <p:spPr>
          <a:xfrm>
            <a:off x="2766215" y="268652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27" hasCustomPrompt="1"/>
          </p:nvPr>
        </p:nvSpPr>
        <p:spPr>
          <a:xfrm>
            <a:off x="2676646" y="1863085"/>
            <a:ext cx="1793928" cy="51723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2766216" y="235343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29" hasCustomPrompt="1"/>
          </p:nvPr>
        </p:nvSpPr>
        <p:spPr>
          <a:xfrm>
            <a:off x="4780307" y="268652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30" hasCustomPrompt="1"/>
          </p:nvPr>
        </p:nvSpPr>
        <p:spPr>
          <a:xfrm>
            <a:off x="4690738" y="1863085"/>
            <a:ext cx="1793928" cy="51723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31" hasCustomPrompt="1"/>
          </p:nvPr>
        </p:nvSpPr>
        <p:spPr>
          <a:xfrm>
            <a:off x="4780308" y="235343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794399" y="268652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33" hasCustomPrompt="1"/>
          </p:nvPr>
        </p:nvSpPr>
        <p:spPr>
          <a:xfrm>
            <a:off x="6704830" y="1863085"/>
            <a:ext cx="1793928" cy="51723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34" hasCustomPrompt="1"/>
          </p:nvPr>
        </p:nvSpPr>
        <p:spPr>
          <a:xfrm>
            <a:off x="6794400" y="235343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74569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Left banner, Text &amp; Icon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1907" y="1845250"/>
            <a:ext cx="2941487" cy="250115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THE TITLE OF YOUR SECTION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28187" y="462065"/>
            <a:ext cx="2998694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28187" y="943171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652963" y="850900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428187" y="2238190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652963" y="2145919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428187" y="3568350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4652963" y="3476079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428187" y="4905571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4652963" y="4813300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5428187" y="1836013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5428094" y="3161145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5428094" y="4520185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 i="0">
                <a:solidFill>
                  <a:srgbClr val="58152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530865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+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 userDrawn="1"/>
        </p:nvGrpSpPr>
        <p:grpSpPr>
          <a:xfrm>
            <a:off x="556329" y="1709530"/>
            <a:ext cx="3776870" cy="4114800"/>
            <a:chOff x="3611217" y="1716157"/>
            <a:chExt cx="3776870" cy="4114800"/>
          </a:xfrm>
        </p:grpSpPr>
        <p:sp>
          <p:nvSpPr>
            <p:cNvPr id="37" name="Rectangle 36"/>
            <p:cNvSpPr/>
            <p:nvPr/>
          </p:nvSpPr>
          <p:spPr>
            <a:xfrm>
              <a:off x="3611217" y="1881809"/>
              <a:ext cx="3776870" cy="39491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611217" y="1716157"/>
              <a:ext cx="3776870" cy="165652"/>
            </a:xfrm>
            <a:prstGeom prst="rect">
              <a:avLst/>
            </a:prstGeom>
            <a:solidFill>
              <a:srgbClr val="979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Group 38"/>
          <p:cNvGrpSpPr/>
          <p:nvPr userDrawn="1"/>
        </p:nvGrpSpPr>
        <p:grpSpPr>
          <a:xfrm>
            <a:off x="4810277" y="1709530"/>
            <a:ext cx="3776870" cy="4114800"/>
            <a:chOff x="3611217" y="1716157"/>
            <a:chExt cx="3776870" cy="4114800"/>
          </a:xfrm>
        </p:grpSpPr>
        <p:sp>
          <p:nvSpPr>
            <p:cNvPr id="40" name="Rectangle 39"/>
            <p:cNvSpPr/>
            <p:nvPr/>
          </p:nvSpPr>
          <p:spPr>
            <a:xfrm>
              <a:off x="3611217" y="1881809"/>
              <a:ext cx="3776870" cy="3949148"/>
            </a:xfrm>
            <a:prstGeom prst="rect">
              <a:avLst/>
            </a:prstGeom>
            <a:solidFill>
              <a:srgbClr val="979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611217" y="1716157"/>
              <a:ext cx="3776870" cy="1656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solidFill>
                  <a:prstClr val="white"/>
                </a:solidFill>
              </a:endParaRPr>
            </a:p>
          </p:txBody>
        </p:sp>
      </p:grpSp>
      <p:sp>
        <p:nvSpPr>
          <p:cNvPr id="25" name="Text Placehold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752123" y="2668746"/>
            <a:ext cx="3286677" cy="298456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11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 i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752123" y="1919282"/>
            <a:ext cx="3286677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TITLE</a:t>
            </a:r>
            <a:endParaRPr lang="es-ES" dirty="0"/>
          </a:p>
        </p:txBody>
      </p:sp>
      <p:sp>
        <p:nvSpPr>
          <p:cNvPr id="26" name="Text Placeholder 16"/>
          <p:cNvSpPr>
            <a:spLocks noGrp="1"/>
          </p:cNvSpPr>
          <p:nvPr>
            <p:ph type="body" sz="quarter" idx="26" hasCustomPrompt="1"/>
          </p:nvPr>
        </p:nvSpPr>
        <p:spPr>
          <a:xfrm>
            <a:off x="759380" y="2315785"/>
            <a:ext cx="3279420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3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header</a:t>
            </a:r>
            <a:endParaRPr lang="es-ES" dirty="0"/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27" hasCustomPrompt="1"/>
          </p:nvPr>
        </p:nvSpPr>
        <p:spPr>
          <a:xfrm>
            <a:off x="5004808" y="2676003"/>
            <a:ext cx="3286677" cy="298456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11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28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5004808" y="1926539"/>
            <a:ext cx="3286677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TITLE</a:t>
            </a:r>
            <a:endParaRPr lang="es-ES" dirty="0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29" hasCustomPrompt="1"/>
          </p:nvPr>
        </p:nvSpPr>
        <p:spPr>
          <a:xfrm>
            <a:off x="5012065" y="2323042"/>
            <a:ext cx="3279420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3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header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3012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, Chart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0757" y="1794970"/>
            <a:ext cx="324371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200" b="1">
                <a:solidFill>
                  <a:srgbClr val="000000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THE GRAPHIC</a:t>
            </a:r>
            <a:endParaRPr lang="es-E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10757" y="2466109"/>
            <a:ext cx="3243716" cy="14778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500"/>
              </a:lnSpc>
              <a:buNone/>
              <a:defRPr sz="13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subsection</a:t>
            </a:r>
            <a:endParaRPr lang="es-E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10757" y="2663222"/>
            <a:ext cx="3243716" cy="281682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100"/>
              </a:lnSpc>
              <a:buNone/>
              <a:defRPr sz="9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graphicFrame>
        <p:nvGraphicFramePr>
          <p:cNvPr id="3" name="Diagram 2"/>
          <p:cNvGraphicFramePr/>
          <p:nvPr userDrawn="1">
            <p:extLst/>
          </p:nvPr>
        </p:nvGraphicFramePr>
        <p:xfrm>
          <a:off x="275771" y="1716315"/>
          <a:ext cx="4775200" cy="4016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09928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, Chartop2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0757" y="1794970"/>
            <a:ext cx="324371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200" b="1">
                <a:solidFill>
                  <a:srgbClr val="000000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THE CHART</a:t>
            </a:r>
            <a:endParaRPr lang="es-E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10757" y="2466109"/>
            <a:ext cx="3243716" cy="14778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500"/>
              </a:lnSpc>
              <a:buNone/>
              <a:defRPr sz="13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subsection</a:t>
            </a:r>
            <a:endParaRPr lang="es-E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10757" y="2663222"/>
            <a:ext cx="3243716" cy="281682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100"/>
              </a:lnSpc>
              <a:buNone/>
              <a:defRPr sz="9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5" hasCustomPrompt="1"/>
          </p:nvPr>
        </p:nvSpPr>
        <p:spPr>
          <a:xfrm>
            <a:off x="386176" y="1794971"/>
            <a:ext cx="4563195" cy="368508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chart</a:t>
            </a:r>
          </a:p>
        </p:txBody>
      </p:sp>
    </p:spTree>
    <p:extLst>
      <p:ext uri="{BB962C8B-B14F-4D97-AF65-F5344CB8AC3E}">
        <p14:creationId xmlns:p14="http://schemas.microsoft.com/office/powerpoint/2010/main" val="5308584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, Smartgraphic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0757" y="1794970"/>
            <a:ext cx="324371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100" b="1">
                <a:solidFill>
                  <a:srgbClr val="000000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YOUR SMARTART</a:t>
            </a:r>
            <a:endParaRPr lang="es-E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10757" y="2466109"/>
            <a:ext cx="3243716" cy="14778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500"/>
              </a:lnSpc>
              <a:buNone/>
              <a:defRPr sz="13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subsection</a:t>
            </a:r>
            <a:endParaRPr lang="es-E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10757" y="2663222"/>
            <a:ext cx="3243716" cy="281682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100"/>
              </a:lnSpc>
              <a:buNone/>
              <a:defRPr sz="9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5" hasCustomPrompt="1"/>
          </p:nvPr>
        </p:nvSpPr>
        <p:spPr>
          <a:xfrm>
            <a:off x="386175" y="1794971"/>
            <a:ext cx="4736687" cy="368508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SmartArt</a:t>
            </a:r>
          </a:p>
        </p:txBody>
      </p:sp>
    </p:spTree>
    <p:extLst>
      <p:ext uri="{BB962C8B-B14F-4D97-AF65-F5344CB8AC3E}">
        <p14:creationId xmlns:p14="http://schemas.microsoft.com/office/powerpoint/2010/main" val="21178445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076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E132451-4B8C-4829-A79E-1E7018BF6BAF}" type="datetimeFigureOut">
              <a:rPr lang="en-GB" smtClean="0">
                <a:solidFill>
                  <a:prstClr val="black"/>
                </a:solidFill>
              </a:rPr>
              <a:pPr/>
              <a:t>30/09/2019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46739B8-4CB8-4338-A3D1-33CA5287631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64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Left banner &amp; Image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1907" y="1845250"/>
            <a:ext cx="2941487" cy="250115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4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THE TITLE OF YOUR SECTION</a:t>
            </a:r>
            <a:endParaRPr lang="es-E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667125" y="198438"/>
            <a:ext cx="5287963" cy="5861703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n-GB" noProof="0" dirty="0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9038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8D9FA-537D-4543-A01D-65720077145C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9FF7F-3E17-4407-B986-B21FC09863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598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1 Top Banner + 4 Text Boxe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664143" y="1837390"/>
            <a:ext cx="1799924" cy="37671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angle 22"/>
          <p:cNvSpPr/>
          <p:nvPr userDrawn="1"/>
        </p:nvSpPr>
        <p:spPr>
          <a:xfrm>
            <a:off x="664143" y="1837390"/>
            <a:ext cx="1799924" cy="50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angle 30"/>
          <p:cNvSpPr/>
          <p:nvPr userDrawn="1"/>
        </p:nvSpPr>
        <p:spPr>
          <a:xfrm>
            <a:off x="2678224" y="1837390"/>
            <a:ext cx="1799924" cy="3767154"/>
          </a:xfrm>
          <a:prstGeom prst="rect">
            <a:avLst/>
          </a:prstGeom>
          <a:solidFill>
            <a:srgbClr val="581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angle 31"/>
          <p:cNvSpPr/>
          <p:nvPr userDrawn="1"/>
        </p:nvSpPr>
        <p:spPr>
          <a:xfrm>
            <a:off x="2678224" y="1837390"/>
            <a:ext cx="1799924" cy="50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angle 32"/>
          <p:cNvSpPr/>
          <p:nvPr userDrawn="1"/>
        </p:nvSpPr>
        <p:spPr>
          <a:xfrm>
            <a:off x="4692305" y="1837390"/>
            <a:ext cx="1799924" cy="3767154"/>
          </a:xfrm>
          <a:prstGeom prst="rect">
            <a:avLst/>
          </a:prstGeom>
          <a:solidFill>
            <a:srgbClr val="D2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angle 33"/>
          <p:cNvSpPr/>
          <p:nvPr userDrawn="1"/>
        </p:nvSpPr>
        <p:spPr>
          <a:xfrm>
            <a:off x="4692305" y="1837390"/>
            <a:ext cx="1799924" cy="50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ectangle 34"/>
          <p:cNvSpPr/>
          <p:nvPr userDrawn="1"/>
        </p:nvSpPr>
        <p:spPr>
          <a:xfrm>
            <a:off x="6706386" y="1837390"/>
            <a:ext cx="1799924" cy="3767154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angle 35"/>
          <p:cNvSpPr/>
          <p:nvPr userDrawn="1"/>
        </p:nvSpPr>
        <p:spPr>
          <a:xfrm>
            <a:off x="6706386" y="1837390"/>
            <a:ext cx="1799924" cy="50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Text Placehold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752123" y="265066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662554" y="1807347"/>
            <a:ext cx="1793928" cy="51723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752124" y="231757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26" hasCustomPrompt="1"/>
          </p:nvPr>
        </p:nvSpPr>
        <p:spPr>
          <a:xfrm>
            <a:off x="2766215" y="265066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27" hasCustomPrompt="1"/>
          </p:nvPr>
        </p:nvSpPr>
        <p:spPr>
          <a:xfrm>
            <a:off x="2676646" y="1807347"/>
            <a:ext cx="1793928" cy="51723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2766216" y="231757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29" hasCustomPrompt="1"/>
          </p:nvPr>
        </p:nvSpPr>
        <p:spPr>
          <a:xfrm>
            <a:off x="4780307" y="265066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30" hasCustomPrompt="1"/>
          </p:nvPr>
        </p:nvSpPr>
        <p:spPr>
          <a:xfrm>
            <a:off x="4690738" y="1807347"/>
            <a:ext cx="1793928" cy="51723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31" hasCustomPrompt="1"/>
          </p:nvPr>
        </p:nvSpPr>
        <p:spPr>
          <a:xfrm>
            <a:off x="4780308" y="231757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794399" y="265066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33" hasCustomPrompt="1"/>
          </p:nvPr>
        </p:nvSpPr>
        <p:spPr>
          <a:xfrm>
            <a:off x="6704830" y="1807347"/>
            <a:ext cx="1793928" cy="51723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34" hasCustomPrompt="1"/>
          </p:nvPr>
        </p:nvSpPr>
        <p:spPr>
          <a:xfrm>
            <a:off x="6794400" y="231757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2757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28.jp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0.png"/><Relationship Id="rId5" Type="http://schemas.openxmlformats.org/officeDocument/2006/relationships/image" Target="../media/image9.jp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3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0.jp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9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heme" Target="../theme/them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6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15.jp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2.png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heme" Target="../theme/them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jpg"/><Relationship Id="rId5" Type="http://schemas.openxmlformats.org/officeDocument/2006/relationships/image" Target="../media/image9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26.jp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5.jp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.jpeg"/><Relationship Id="rId5" Type="http://schemas.openxmlformats.org/officeDocument/2006/relationships/image" Target="../media/image27.jpg"/><Relationship Id="rId4" Type="http://schemas.openxmlformats.org/officeDocument/2006/relationships/image" Target="../media/image1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6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8152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5505"/>
            <a:ext cx="9144000" cy="61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5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27" r:id="rId2"/>
    <p:sldLayoutId id="2147483719" r:id="rId3"/>
    <p:sldLayoutId id="214748381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535"/>
            <a:ext cx="9142572" cy="6856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5505"/>
            <a:ext cx="9144000" cy="61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5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3" r:id="rId2"/>
    <p:sldLayoutId id="2147483692" r:id="rId3"/>
    <p:sldLayoutId id="2147483729" r:id="rId4"/>
    <p:sldLayoutId id="2147483751" r:id="rId5"/>
    <p:sldLayoutId id="2147483815" r:id="rId6"/>
    <p:sldLayoutId id="2147483805" r:id="rId7"/>
    <p:sldLayoutId id="2147483816" r:id="rId8"/>
    <p:sldLayoutId id="214748383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0" y="6150495"/>
            <a:ext cx="9144000" cy="818196"/>
            <a:chOff x="0" y="6150495"/>
            <a:chExt cx="9144000" cy="818196"/>
          </a:xfrm>
        </p:grpSpPr>
        <p:sp>
          <p:nvSpPr>
            <p:cNvPr id="12" name="Rectangle 11"/>
            <p:cNvSpPr/>
            <p:nvPr/>
          </p:nvSpPr>
          <p:spPr>
            <a:xfrm>
              <a:off x="0" y="6268598"/>
              <a:ext cx="9144000" cy="5894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350" y="6150495"/>
              <a:ext cx="3078607" cy="818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346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0" y="6150495"/>
            <a:ext cx="9144000" cy="818196"/>
            <a:chOff x="0" y="6150495"/>
            <a:chExt cx="9144000" cy="818196"/>
          </a:xfrm>
        </p:grpSpPr>
        <p:sp>
          <p:nvSpPr>
            <p:cNvPr id="12" name="Rectangle 11"/>
            <p:cNvSpPr/>
            <p:nvPr/>
          </p:nvSpPr>
          <p:spPr>
            <a:xfrm>
              <a:off x="0" y="6268598"/>
              <a:ext cx="9144000" cy="5894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350" y="6150495"/>
              <a:ext cx="3078607" cy="818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166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5505"/>
            <a:ext cx="9144000" cy="61249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6245505"/>
            <a:ext cx="1366981" cy="612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" y="6245504"/>
            <a:ext cx="523651" cy="6124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33" y="6245504"/>
            <a:ext cx="612495" cy="61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8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5" r:id="rId2"/>
    <p:sldLayoutId id="2147483699" r:id="rId3"/>
    <p:sldLayoutId id="2147483835" r:id="rId4"/>
    <p:sldLayoutId id="2147483836" r:id="rId5"/>
    <p:sldLayoutId id="2147483837" r:id="rId6"/>
    <p:sldLayoutId id="2147483838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5505"/>
            <a:ext cx="9144000" cy="61249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6245505"/>
            <a:ext cx="1366981" cy="612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" y="6245504"/>
            <a:ext cx="523651" cy="6124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33" y="6245504"/>
            <a:ext cx="612495" cy="61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6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817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5505"/>
            <a:ext cx="9144000" cy="612495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0" y="6245504"/>
            <a:ext cx="1386028" cy="612496"/>
            <a:chOff x="0" y="6245504"/>
            <a:chExt cx="1386028" cy="612496"/>
          </a:xfrm>
        </p:grpSpPr>
        <p:sp>
          <p:nvSpPr>
            <p:cNvPr id="3" name="Rectangle 2"/>
            <p:cNvSpPr/>
            <p:nvPr userDrawn="1"/>
          </p:nvSpPr>
          <p:spPr>
            <a:xfrm>
              <a:off x="0" y="6245505"/>
              <a:ext cx="1366981" cy="612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6" y="6245504"/>
              <a:ext cx="523651" cy="61249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533" y="6245504"/>
              <a:ext cx="612495" cy="612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889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0" r:id="rId2"/>
    <p:sldLayoutId id="2147483707" r:id="rId3"/>
    <p:sldLayoutId id="2147483716" r:id="rId4"/>
    <p:sldLayoutId id="2147483717" r:id="rId5"/>
    <p:sldLayoutId id="2147483718" r:id="rId6"/>
    <p:sldLayoutId id="2147483709" r:id="rId7"/>
    <p:sldLayoutId id="2147483714" r:id="rId8"/>
    <p:sldLayoutId id="2147483715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5505"/>
            <a:ext cx="9144000" cy="61249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6245505"/>
            <a:ext cx="1366981" cy="612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" y="6245504"/>
            <a:ext cx="523651" cy="6124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33" y="6245504"/>
            <a:ext cx="612495" cy="61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3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8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6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7AD99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5505"/>
            <a:ext cx="9144000" cy="61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6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71" r:id="rId2"/>
    <p:sldLayoutId id="2147483725" r:id="rId3"/>
    <p:sldLayoutId id="214748381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5505"/>
            <a:ext cx="9144000" cy="61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7" r:id="rId2"/>
    <p:sldLayoutId id="214748380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5505"/>
            <a:ext cx="9144000" cy="61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8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3" r:id="rId2"/>
    <p:sldLayoutId id="2147483807" r:id="rId3"/>
    <p:sldLayoutId id="2147483787" r:id="rId4"/>
    <p:sldLayoutId id="2147483808" r:id="rId5"/>
    <p:sldLayoutId id="2147483809" r:id="rId6"/>
    <p:sldLayoutId id="2147483793" r:id="rId7"/>
    <p:sldLayoutId id="2147483795" r:id="rId8"/>
    <p:sldLayoutId id="214748379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5505"/>
            <a:ext cx="9144000" cy="61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3638" y="2370830"/>
            <a:ext cx="4472436" cy="14953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/>
              <a:t>From shared understanding to shared vision: supporting local actors to identify and respond to the needs of IDPs and vulnerable host communities in Bangui, </a:t>
            </a:r>
            <a:r>
              <a:rPr lang="en-US" sz="2800" dirty="0" smtClean="0"/>
              <a:t>CAR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b="0" dirty="0" smtClean="0"/>
              <a:t>Louise Thaller, IMPACT Initiatives</a:t>
            </a:r>
            <a:r>
              <a:rPr lang="fr-FR" sz="2800" dirty="0"/>
              <a:t/>
            </a:r>
            <a:br>
              <a:rPr lang="fr-FR" sz="2800" dirty="0"/>
            </a:br>
            <a:endParaRPr lang="fr-FR" sz="28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3638" y="3774658"/>
            <a:ext cx="4164106" cy="525931"/>
          </a:xfrm>
        </p:spPr>
        <p:txBody>
          <a:bodyPr/>
          <a:lstStyle/>
          <a:p>
            <a:r>
              <a:rPr lang="en-US" dirty="0" smtClean="0"/>
              <a:t>Geneva, 1</a:t>
            </a:r>
            <a:r>
              <a:rPr lang="en-US" baseline="30000" dirty="0" smtClean="0"/>
              <a:t>st</a:t>
            </a:r>
            <a:r>
              <a:rPr lang="en-US" dirty="0" smtClean="0"/>
              <a:t> October 2019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079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 evidence and area-based planning approach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15839" y="1141804"/>
            <a:ext cx="8087840" cy="692598"/>
          </a:xfrm>
        </p:spPr>
        <p:txBody>
          <a:bodyPr/>
          <a:lstStyle/>
          <a:p>
            <a:r>
              <a:rPr lang="en-US" sz="1600" dirty="0" smtClean="0"/>
              <a:t>Applicable to contexts of protracted urban displacement contexts, slow onset, post conflict settings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546"/>
            <a:ext cx="7780564" cy="4457704"/>
          </a:xfrm>
          <a:prstGeom prst="rect">
            <a:avLst/>
          </a:prstGeom>
        </p:spPr>
      </p:pic>
      <p:sp>
        <p:nvSpPr>
          <p:cNvPr id="12" name="ZoneTexte 7"/>
          <p:cNvSpPr txBox="1"/>
          <p:nvPr/>
        </p:nvSpPr>
        <p:spPr>
          <a:xfrm>
            <a:off x="7702153" y="2775395"/>
            <a:ext cx="987763" cy="369332"/>
          </a:xfrm>
          <a:prstGeom prst="rect">
            <a:avLst/>
          </a:prstGeom>
          <a:solidFill>
            <a:srgbClr val="581522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Advocay</a:t>
            </a:r>
            <a:endParaRPr lang="fr-FR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ZoneTexte 4"/>
          <p:cNvSpPr txBox="1"/>
          <p:nvPr/>
        </p:nvSpPr>
        <p:spPr>
          <a:xfrm>
            <a:off x="7702153" y="3688364"/>
            <a:ext cx="987763" cy="375635"/>
          </a:xfrm>
          <a:prstGeom prst="rect">
            <a:avLst/>
          </a:prstGeom>
          <a:solidFill>
            <a:srgbClr val="581522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Training</a:t>
            </a:r>
            <a:endParaRPr lang="fr-FR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ZoneTexte 6"/>
          <p:cNvSpPr txBox="1"/>
          <p:nvPr/>
        </p:nvSpPr>
        <p:spPr>
          <a:xfrm>
            <a:off x="7702153" y="4543098"/>
            <a:ext cx="1287632" cy="369332"/>
          </a:xfrm>
          <a:prstGeom prst="rect">
            <a:avLst/>
          </a:prstGeom>
          <a:solidFill>
            <a:srgbClr val="581522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prstClr val="white"/>
                </a:solidFill>
                <a:latin typeface="Arial Narrow" panose="020B0606020202030204" pitchFamily="34" charset="0"/>
              </a:rPr>
              <a:t>Coordination</a:t>
            </a:r>
          </a:p>
        </p:txBody>
      </p:sp>
    </p:spTree>
    <p:extLst>
      <p:ext uri="{BB962C8B-B14F-4D97-AF65-F5344CB8AC3E}">
        <p14:creationId xmlns:p14="http://schemas.microsoft.com/office/powerpoint/2010/main" val="104231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Protracted urban displacement in Bangui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489222" y="1392865"/>
            <a:ext cx="3537820" cy="1382233"/>
          </a:xfrm>
        </p:spPr>
        <p:txBody>
          <a:bodyPr/>
          <a:lstStyle/>
          <a:p>
            <a:pPr algn="r"/>
            <a:r>
              <a:rPr lang="en-US" dirty="0" smtClean="0"/>
              <a:t>Need </a:t>
            </a:r>
            <a:r>
              <a:rPr lang="en-US" dirty="0"/>
              <a:t>to mainstream displacement in urban planning strategies</a:t>
            </a:r>
          </a:p>
          <a:p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5489222" y="3262555"/>
            <a:ext cx="3537820" cy="2178094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In 2014, 100,000 forced to displacement in 32 camps within the city of Bangui</a:t>
            </a:r>
            <a:endParaRPr lang="en-US" sz="1600" dirty="0">
              <a:solidFill>
                <a:schemeClr val="tx1"/>
              </a:solidFill>
            </a:endParaRPr>
          </a:p>
          <a:p>
            <a:pPr algn="r">
              <a:lnSpc>
                <a:spcPct val="10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By 2017, the shut down of camps initiated returns but maintained about 45,000 in a protracted displacement situation</a:t>
            </a:r>
            <a:endParaRPr lang="en-US" sz="1600" dirty="0">
              <a:solidFill>
                <a:schemeClr val="tx1"/>
              </a:solidFill>
            </a:endParaRPr>
          </a:p>
          <a:p>
            <a:pPr algn="r">
              <a:lnSpc>
                <a:spcPct val="10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The urban areas most affected by displacement are also the most impoverished and require development investments </a:t>
            </a:r>
          </a:p>
          <a:p>
            <a:pPr algn="r">
              <a:lnSpc>
                <a:spcPct val="10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Durable solutions rank high on the agenda but remain an issue of humanitarian focus</a:t>
            </a: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5668" y="1286038"/>
            <a:ext cx="8904890" cy="50042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778" y="1269107"/>
            <a:ext cx="7493000" cy="49953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4101" y="1243261"/>
            <a:ext cx="9193323" cy="500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6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95141" y="385790"/>
            <a:ext cx="8087840" cy="472507"/>
          </a:xfrm>
        </p:spPr>
        <p:txBody>
          <a:bodyPr/>
          <a:lstStyle/>
          <a:p>
            <a:r>
              <a:rPr lang="en-US" dirty="0" smtClean="0"/>
              <a:t>From multisector area based assessments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sz="2000" dirty="0" smtClean="0"/>
              <a:t>Start </a:t>
            </a:r>
            <a:r>
              <a:rPr lang="en-GB" sz="2000" dirty="0"/>
              <a:t>with building a shared understanding of the dynamics which continue to trigger displacement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98861" y="2301680"/>
            <a:ext cx="88451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581522"/>
                </a:solidFill>
                <a:latin typeface="Arial Narrow" panose="020B0606020202030204" pitchFamily="34" charset="0"/>
              </a:rPr>
              <a:t>Between 30% and 42% </a:t>
            </a:r>
            <a:r>
              <a:rPr lang="en-US" sz="2000" dirty="0" smtClean="0">
                <a:latin typeface="Arial Narrow" panose="020B0606020202030204" pitchFamily="34" charset="0"/>
              </a:rPr>
              <a:t>of households are displaced, and the harmful consequences of displacement are felt by </a:t>
            </a:r>
            <a:r>
              <a:rPr lang="en-US" sz="2400" b="1" dirty="0" smtClean="0">
                <a:solidFill>
                  <a:srgbClr val="581522"/>
                </a:solidFill>
                <a:latin typeface="Arial Narrow" panose="020B0606020202030204" pitchFamily="34" charset="0"/>
              </a:rPr>
              <a:t>70% </a:t>
            </a:r>
            <a:r>
              <a:rPr lang="en-US" sz="2000" dirty="0" smtClean="0">
                <a:latin typeface="Arial Narrow" panose="020B0606020202030204" pitchFamily="34" charset="0"/>
              </a:rPr>
              <a:t>of households</a:t>
            </a:r>
          </a:p>
          <a:p>
            <a:endParaRPr lang="en-US" sz="2000" dirty="0">
              <a:latin typeface="Arial Narrow" panose="020B0606020202030204" pitchFamily="34" charset="0"/>
            </a:endParaRPr>
          </a:p>
          <a:p>
            <a:r>
              <a:rPr lang="en-US" sz="2000" dirty="0" smtClean="0">
                <a:latin typeface="Arial Narrow" panose="020B0606020202030204" pitchFamily="34" charset="0"/>
              </a:rPr>
              <a:t>Between 70% and 86% of displaced households </a:t>
            </a:r>
            <a:r>
              <a:rPr lang="en-US" sz="2400" b="1" dirty="0" smtClean="0">
                <a:solidFill>
                  <a:srgbClr val="581522"/>
                </a:solidFill>
                <a:latin typeface="Arial Narrow" panose="020B0606020202030204" pitchFamily="34" charset="0"/>
              </a:rPr>
              <a:t>favor local integration to returns</a:t>
            </a:r>
          </a:p>
          <a:p>
            <a:endParaRPr lang="en-US" sz="2000" dirty="0">
              <a:latin typeface="Arial Narrow" panose="020B0606020202030204" pitchFamily="34" charset="0"/>
            </a:endParaRPr>
          </a:p>
          <a:p>
            <a:r>
              <a:rPr lang="en-US" sz="2000" dirty="0" smtClean="0">
                <a:latin typeface="Arial Narrow" panose="020B0606020202030204" pitchFamily="34" charset="0"/>
              </a:rPr>
              <a:t>Generalized and </a:t>
            </a:r>
            <a:r>
              <a:rPr lang="en-US" sz="2400" b="1" dirty="0" smtClean="0">
                <a:solidFill>
                  <a:srgbClr val="581522"/>
                </a:solidFill>
                <a:latin typeface="Arial Narrow" panose="020B0606020202030204" pitchFamily="34" charset="0"/>
              </a:rPr>
              <a:t>growing mistrust against local authorities</a:t>
            </a:r>
            <a:r>
              <a:rPr lang="en-US" sz="2000" dirty="0" smtClean="0">
                <a:latin typeface="Arial Narrow" panose="020B0606020202030204" pitchFamily="34" charset="0"/>
              </a:rPr>
              <a:t>, yet high expectations that the State, before external partners, will address their challenges</a:t>
            </a:r>
          </a:p>
          <a:p>
            <a:endParaRPr lang="en-US" sz="2000" dirty="0">
              <a:latin typeface="Arial Narrow" panose="020B0606020202030204" pitchFamily="34" charset="0"/>
            </a:endParaRPr>
          </a:p>
          <a:p>
            <a:r>
              <a:rPr lang="en-US" sz="2000" dirty="0" smtClean="0">
                <a:latin typeface="Arial Narrow" panose="020B0606020202030204" pitchFamily="34" charset="0"/>
              </a:rPr>
              <a:t>Prominent </a:t>
            </a:r>
            <a:r>
              <a:rPr lang="en-US" sz="2400" b="1" dirty="0" smtClean="0">
                <a:solidFill>
                  <a:srgbClr val="581522"/>
                </a:solidFill>
                <a:latin typeface="Arial Narrow" panose="020B0606020202030204" pitchFamily="34" charset="0"/>
              </a:rPr>
              <a:t>lack of trust in security forces in PK5</a:t>
            </a:r>
            <a:r>
              <a:rPr lang="en-US" sz="2000" dirty="0" smtClean="0">
                <a:latin typeface="Arial Narrow" panose="020B0606020202030204" pitchFamily="34" charset="0"/>
              </a:rPr>
              <a:t>, while security threats are a secondary challenge in Bimbo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861" y="1792569"/>
            <a:ext cx="7359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581522"/>
                </a:solidFill>
                <a:latin typeface="Arial Narrow" panose="020B0606020202030204" pitchFamily="34" charset="0"/>
              </a:rPr>
              <a:t>Some findings*</a:t>
            </a:r>
            <a:endParaRPr lang="en-US" sz="2400" b="1" u="sng" dirty="0">
              <a:solidFill>
                <a:srgbClr val="581522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5779555"/>
            <a:ext cx="487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latin typeface="Arial Narrow" panose="020B0606020202030204" pitchFamily="34" charset="0"/>
              </a:rPr>
              <a:t>* From the May 2019 area based assessments</a:t>
            </a:r>
            <a:endParaRPr lang="en-US" sz="16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11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95141" y="385790"/>
            <a:ext cx="8087840" cy="472507"/>
          </a:xfrm>
        </p:spPr>
        <p:txBody>
          <a:bodyPr/>
          <a:lstStyle/>
          <a:p>
            <a:r>
              <a:rPr lang="en-US" dirty="0" smtClean="0"/>
              <a:t>To consensual and feasible recovery planning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sz="2000" dirty="0" smtClean="0"/>
              <a:t>To support local actors in making </a:t>
            </a:r>
            <a:r>
              <a:rPr lang="en-GB" sz="2000" dirty="0"/>
              <a:t>informed and efficient </a:t>
            </a:r>
            <a:r>
              <a:rPr lang="en-GB" sz="2000" dirty="0" smtClean="0"/>
              <a:t>decisions intersecting displacement response and urban recovery</a:t>
            </a:r>
            <a:endParaRPr lang="en-US" sz="2000" dirty="0"/>
          </a:p>
        </p:txBody>
      </p:sp>
      <p:sp>
        <p:nvSpPr>
          <p:cNvPr id="4" name="Oval 3"/>
          <p:cNvSpPr/>
          <p:nvPr/>
        </p:nvSpPr>
        <p:spPr>
          <a:xfrm>
            <a:off x="395141" y="2023402"/>
            <a:ext cx="1676400" cy="1701800"/>
          </a:xfrm>
          <a:prstGeom prst="ellipse">
            <a:avLst/>
          </a:prstGeom>
          <a:solidFill>
            <a:srgbClr val="B7A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5141" y="4296702"/>
            <a:ext cx="1676400" cy="1701800"/>
          </a:xfrm>
          <a:prstGeom prst="ellipse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0091" y="2412637"/>
            <a:ext cx="1206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panose="020B0606020202030204" pitchFamily="34" charset="0"/>
              </a:rPr>
              <a:t>Community</a:t>
            </a:r>
          </a:p>
          <a:p>
            <a:pPr algn="ctr"/>
            <a:r>
              <a:rPr lang="en-US" dirty="0" smtClean="0">
                <a:latin typeface="Arial Narrow" panose="020B0606020202030204" pitchFamily="34" charset="0"/>
              </a:rPr>
              <a:t>based planning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4136" y="4824436"/>
            <a:ext cx="1338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Institutional planning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Plus 10"/>
          <p:cNvSpPr/>
          <p:nvPr/>
        </p:nvSpPr>
        <p:spPr>
          <a:xfrm>
            <a:off x="1002285" y="3768967"/>
            <a:ext cx="462110" cy="516273"/>
          </a:xfrm>
          <a:prstGeom prst="mathPlus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78100" y="2274137"/>
            <a:ext cx="261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 Narrow" panose="020B0606020202030204" pitchFamily="34" charset="0"/>
              </a:rPr>
              <a:t>I</a:t>
            </a:r>
            <a:r>
              <a:rPr lang="en-GB" dirty="0" smtClean="0">
                <a:latin typeface="Arial Narrow" panose="020B0606020202030204" pitchFamily="34" charset="0"/>
              </a:rPr>
              <a:t>nterpret </a:t>
            </a:r>
            <a:r>
              <a:rPr lang="en-GB" dirty="0">
                <a:latin typeface="Arial Narrow" panose="020B0606020202030204" pitchFamily="34" charset="0"/>
              </a:rPr>
              <a:t>the </a:t>
            </a:r>
            <a:r>
              <a:rPr lang="en-GB" dirty="0" smtClean="0">
                <a:latin typeface="Arial Narrow" panose="020B0606020202030204" pitchFamily="34" charset="0"/>
              </a:rPr>
              <a:t>findings and prioritize </a:t>
            </a:r>
            <a:r>
              <a:rPr lang="en-GB" dirty="0">
                <a:latin typeface="Arial Narrow" panose="020B0606020202030204" pitchFamily="34" charset="0"/>
              </a:rPr>
              <a:t>needs against their own perception of living conditions and aspirations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78100" y="4296702"/>
            <a:ext cx="261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 Narrow" panose="020B0606020202030204" pitchFamily="34" charset="0"/>
              </a:rPr>
              <a:t>E</a:t>
            </a:r>
            <a:r>
              <a:rPr lang="en-GB" dirty="0" smtClean="0">
                <a:latin typeface="Arial Narrow" panose="020B0606020202030204" pitchFamily="34" charset="0"/>
              </a:rPr>
              <a:t>laborate </a:t>
            </a:r>
            <a:r>
              <a:rPr lang="en-GB" dirty="0">
                <a:latin typeface="Arial Narrow" panose="020B0606020202030204" pitchFamily="34" charset="0"/>
              </a:rPr>
              <a:t>concrete </a:t>
            </a:r>
            <a:r>
              <a:rPr lang="en-GB" dirty="0" smtClean="0">
                <a:latin typeface="Arial Narrow" panose="020B0606020202030204" pitchFamily="34" charset="0"/>
              </a:rPr>
              <a:t>responses to the needs, in line with sectoral priorities, municipal strategies and national legal frameworks</a:t>
            </a:r>
            <a:endParaRPr lang="en-US" dirty="0">
              <a:latin typeface="Arial Narrow" panose="020B060602020203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232400" y="2388440"/>
            <a:ext cx="0" cy="3361393"/>
          </a:xfrm>
          <a:prstGeom prst="line">
            <a:avLst/>
          </a:prstGeom>
          <a:ln w="25400">
            <a:solidFill>
              <a:srgbClr val="581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85780" y="1892011"/>
            <a:ext cx="36582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Short, medium and long term solutions compiled in local recovery plans</a:t>
            </a:r>
          </a:p>
          <a:p>
            <a:endParaRPr lang="en-US" sz="2000" dirty="0">
              <a:latin typeface="Arial Narrow" panose="020B0606020202030204" pitchFamily="34" charset="0"/>
            </a:endParaRPr>
          </a:p>
          <a:p>
            <a:r>
              <a:rPr lang="en-US" sz="2000" dirty="0" smtClean="0">
                <a:latin typeface="Arial Narrow" panose="020B0606020202030204" pitchFamily="34" charset="0"/>
              </a:rPr>
              <a:t>Identifies responsible agencies for each intervention</a:t>
            </a:r>
          </a:p>
          <a:p>
            <a:endParaRPr lang="en-US" sz="2000" dirty="0">
              <a:latin typeface="Arial Narrow" panose="020B0606020202030204" pitchFamily="34" charset="0"/>
            </a:endParaRPr>
          </a:p>
          <a:p>
            <a:r>
              <a:rPr lang="en-US" sz="2000" dirty="0" smtClean="0">
                <a:latin typeface="Arial Narrow" panose="020B0606020202030204" pitchFamily="34" charset="0"/>
              </a:rPr>
              <a:t>Mainstreams displacement in local planning strategies</a:t>
            </a:r>
          </a:p>
          <a:p>
            <a:endParaRPr lang="en-US" sz="2000" dirty="0">
              <a:latin typeface="Arial Narrow" panose="020B0606020202030204" pitchFamily="34" charset="0"/>
            </a:endParaRPr>
          </a:p>
          <a:p>
            <a:r>
              <a:rPr lang="en-US" sz="2000" dirty="0" smtClean="0">
                <a:latin typeface="Arial Narrow" panose="020B0606020202030204" pitchFamily="34" charset="0"/>
              </a:rPr>
              <a:t>Targets both displaced and host communities + public services</a:t>
            </a:r>
            <a:endParaRPr 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66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95142" y="842990"/>
            <a:ext cx="8087840" cy="472507"/>
          </a:xfrm>
        </p:spPr>
        <p:txBody>
          <a:bodyPr/>
          <a:lstStyle/>
          <a:p>
            <a:r>
              <a:rPr lang="en-US" dirty="0" smtClean="0"/>
              <a:t>One step further : supporting local actors to advocate and source out for implementation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2742" y="1866611"/>
            <a:ext cx="8748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581522"/>
                </a:solidFill>
                <a:latin typeface="Arial Narrow" panose="020B0606020202030204" pitchFamily="34" charset="0"/>
              </a:rPr>
              <a:t>The recovery plans are out…. how do we ensure they are implemented?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81522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2742" y="2781011"/>
            <a:ext cx="874885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Narrow" panose="020B0606020202030204" pitchFamily="34" charset="0"/>
              </a:rPr>
              <a:t>Training programs for local authorities and civil society actors to jointly advocate vis à vis the central government and external partners for funding</a:t>
            </a:r>
          </a:p>
          <a:p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 smtClean="0">
                <a:latin typeface="Arial Narrow" panose="020B0606020202030204" pitchFamily="34" charset="0"/>
              </a:rPr>
              <a:t>Building area-based, as opposed to sector-based coordination platforms under the leadership of municipal actors to build collaborations and monitor implementation</a:t>
            </a:r>
          </a:p>
          <a:p>
            <a:endParaRPr 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69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95142" y="842990"/>
            <a:ext cx="8087840" cy="472507"/>
          </a:xfrm>
        </p:spPr>
        <p:txBody>
          <a:bodyPr/>
          <a:lstStyle/>
          <a:p>
            <a:r>
              <a:rPr lang="en-US" dirty="0" smtClean="0"/>
              <a:t>Challenges and opportunities for scale ups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2742" y="1866611"/>
            <a:ext cx="8748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8152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Challenges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8152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2742" y="2781011"/>
            <a:ext cx="421495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Such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recovery plans should be integrated into decentralized planning strategies to avoid remaining stand-alone products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Humanitarian and development funding is rarely channeled through municipalities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Calls out for more flexible funding streams to guarantee some of the key recommendations will be implemented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60900" y="2328276"/>
            <a:ext cx="0" cy="3361393"/>
          </a:xfrm>
          <a:prstGeom prst="line">
            <a:avLst/>
          </a:prstGeom>
          <a:ln w="25400">
            <a:solidFill>
              <a:srgbClr val="581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23571" y="1866611"/>
            <a:ext cx="8748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8152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Opportunities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81522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9042" y="2781011"/>
            <a:ext cx="42149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Cities and local authorities’ role </a:t>
            </a:r>
            <a:r>
              <a:rPr lang="en-US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in dealing with urban displacement is increasingly recognized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Grand Bargain and New Way of working are influencing the aid landscape</a:t>
            </a:r>
            <a:endParaRPr lang="en-US" sz="2000" baseline="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aseline="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20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06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p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p1 Left banner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PACT_Powerpoint_Template_MasterSlides.pptx" id="{3F85F11B-56BD-49F4-AF5F-93E7565E95DE}" vid="{F2CFDD0B-5CF6-49FF-A5D5-F381F93047D5}"/>
    </a:ext>
  </a:extLst>
</a:theme>
</file>

<file path=ppt/theme/theme12.xml><?xml version="1.0" encoding="utf-8"?>
<a:theme xmlns:a="http://schemas.openxmlformats.org/drawingml/2006/main" name="Op1 Top banner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PACT_Powerpoint_Template_MasterSlides.pptx" id="{3F85F11B-56BD-49F4-AF5F-93E7565E95DE}" vid="{C730AC34-B05E-408E-9FF6-BAB647C6509F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p1 Left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p1 Big Left banner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p1 Top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88900">
          <a:solidFill>
            <a:schemeClr val="tx2">
              <a:lumMod val="60000"/>
              <a:lumOff val="40000"/>
            </a:schemeClr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p1 Top big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p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p2 Left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p2 Top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p2 Big Left banner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576</Words>
  <Application>Microsoft Office PowerPoint</Application>
  <PresentationFormat>On-screen Show (4:3)</PresentationFormat>
  <Paragraphs>66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8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Trade Gothic LT Std Bold</vt:lpstr>
      <vt:lpstr>Trade Gothic LT Std Light</vt:lpstr>
      <vt:lpstr>Op1</vt:lpstr>
      <vt:lpstr>Op1 Left banner</vt:lpstr>
      <vt:lpstr>Op1 Big Left banner layout</vt:lpstr>
      <vt:lpstr>Op1 Top banner</vt:lpstr>
      <vt:lpstr>Op1 Top big banner</vt:lpstr>
      <vt:lpstr>Op2</vt:lpstr>
      <vt:lpstr>Op2 Left banner</vt:lpstr>
      <vt:lpstr>Op2 Top banner</vt:lpstr>
      <vt:lpstr>Op2 Big Left banner layout</vt:lpstr>
      <vt:lpstr>Op3</vt:lpstr>
      <vt:lpstr>Op1 Left banner layout</vt:lpstr>
      <vt:lpstr>Op1 Top banner layout</vt:lpstr>
      <vt:lpstr>From shared understanding to shared vision: supporting local actors to identify and respond to the needs of IDPs and vulnerable host communities in Bangui, CAR  Louise Thaller, IMPACT Initiatives </vt:lpstr>
      <vt:lpstr>An evidence and area-based planning approach</vt:lpstr>
      <vt:lpstr>Protracted urban displacement in Bangui</vt:lpstr>
      <vt:lpstr>From multisector area based assessments</vt:lpstr>
      <vt:lpstr>To consensual and feasible recovery planning</vt:lpstr>
      <vt:lpstr>One step further : supporting local actors to advocate and source out for implementation</vt:lpstr>
      <vt:lpstr>Challenges and opportunities for scale ups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 Pastor Melo</dc:creator>
  <cp:lastModifiedBy>Lou Thaller</cp:lastModifiedBy>
  <cp:revision>417</cp:revision>
  <cp:lastPrinted>2018-06-21T11:50:41Z</cp:lastPrinted>
  <dcterms:created xsi:type="dcterms:W3CDTF">2018-01-15T08:17:52Z</dcterms:created>
  <dcterms:modified xsi:type="dcterms:W3CDTF">2019-09-30T21:19:51Z</dcterms:modified>
</cp:coreProperties>
</file>